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AF6_6A1C85BA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AEA_68A231A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modernComment_B27_799D8021.xml" ContentType="application/vnd.ms-powerpoint.comments+xml"/>
  <Override PartName="/ppt/comments/modernComment_B14_19EB5A1E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60.xml" ContentType="application/vnd.openxmlformats-officedocument.presentationml.slide+xml"/>
  <Override PartName="/ppt/diagrams/data30.xml" ContentType="application/vnd.openxmlformats-officedocument.drawingml.diagramData+xml"/>
  <Override PartName="/ppt/diagrams/drawing30.xml" ContentType="application/vnd.ms-office.drawingml.diagramDrawing+xml"/>
  <Override PartName="/ppt/comments/modernComment_B1B_84F652DA.xml" ContentType="application/vnd.ms-powerpoint.comments+xml"/>
  <Override PartName="/ppt/diagrams/colors30.xml" ContentType="application/vnd.openxmlformats-officedocument.drawingml.diagramColors+xml"/>
  <Override PartName="/ppt/diagrams/quickStyle30.xml" ContentType="application/vnd.openxmlformats-officedocument.drawingml.diagramStyle+xml"/>
  <Override PartName="/ppt/slides/slide50.xml" ContentType="application/vnd.openxmlformats-officedocument.presentationml.slide+xml"/>
  <Override PartName="/ppt/diagrams/layout3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46"/>
  </p:notesMasterIdLst>
  <p:sldIdLst>
    <p:sldId id="2865" r:id="rId5"/>
    <p:sldId id="2893" r:id="rId6"/>
    <p:sldId id="2716" r:id="rId7"/>
    <p:sldId id="2852" r:id="rId8"/>
    <p:sldId id="2894" r:id="rId9"/>
    <p:sldId id="2843" r:id="rId10"/>
    <p:sldId id="2718" r:id="rId11"/>
    <p:sldId id="2806" r:id="rId12"/>
    <p:sldId id="2794" r:id="rId13"/>
    <p:sldId id="2797" r:id="rId14"/>
    <p:sldId id="256" r:id="rId15"/>
    <p:sldId id="2500" r:id="rId16"/>
    <p:sldId id="267" r:id="rId17"/>
    <p:sldId id="2853" r:id="rId18"/>
    <p:sldId id="260" r:id="rId19"/>
    <p:sldId id="2848" r:id="rId20"/>
    <p:sldId id="2502" r:id="rId21"/>
    <p:sldId id="2846" r:id="rId22"/>
    <p:sldId id="2798" r:id="rId23"/>
    <p:sldId id="2799" r:id="rId24"/>
    <p:sldId id="2800" r:id="rId25"/>
    <p:sldId id="2801" r:id="rId26"/>
    <p:sldId id="2802" r:id="rId27"/>
    <p:sldId id="2803" r:id="rId28"/>
    <p:sldId id="2804" r:id="rId29"/>
    <p:sldId id="2805" r:id="rId30"/>
    <p:sldId id="261" r:id="rId31"/>
    <p:sldId id="2830" r:id="rId32"/>
    <p:sldId id="2831" r:id="rId33"/>
    <p:sldId id="2832" r:id="rId34"/>
    <p:sldId id="2854" r:id="rId35"/>
    <p:sldId id="2855" r:id="rId36"/>
    <p:sldId id="2836" r:id="rId37"/>
    <p:sldId id="2837" r:id="rId38"/>
    <p:sldId id="2838" r:id="rId39"/>
    <p:sldId id="2840" r:id="rId40"/>
    <p:sldId id="2841" r:id="rId41"/>
    <p:sldId id="2842" r:id="rId42"/>
    <p:sldId id="2892" r:id="rId43"/>
    <p:sldId id="2895" r:id="rId44"/>
    <p:sldId id="2896" r:id="rId4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683515B-86C1-4D1E-A46B-DC3D1A4DF792}">
          <p14:sldIdLst/>
        </p14:section>
        <p14:section name="Section par défaut" id="{09F1CFD2-554B-4814-8A2A-3C9F0CEACA8C}">
          <p14:sldIdLst/>
        </p14:section>
        <p14:section name="FR" id="{8F08DD11-21D6-46C1-B6CD-DF4FCD02FAE8}">
          <p14:sldIdLst>
            <p14:sldId id="2865"/>
            <p14:sldId id="2893"/>
            <p14:sldId id="2716"/>
            <p14:sldId id="2852"/>
            <p14:sldId id="2894"/>
            <p14:sldId id="2843"/>
            <p14:sldId id="2718"/>
            <p14:sldId id="2806"/>
            <p14:sldId id="2794"/>
            <p14:sldId id="2797"/>
            <p14:sldId id="256"/>
            <p14:sldId id="2500"/>
            <p14:sldId id="267"/>
            <p14:sldId id="2853"/>
            <p14:sldId id="260"/>
            <p14:sldId id="2848"/>
            <p14:sldId id="2502"/>
            <p14:sldId id="2846"/>
            <p14:sldId id="2798"/>
            <p14:sldId id="2799"/>
            <p14:sldId id="2800"/>
            <p14:sldId id="2801"/>
            <p14:sldId id="2802"/>
            <p14:sldId id="2803"/>
            <p14:sldId id="2804"/>
            <p14:sldId id="2805"/>
            <p14:sldId id="261"/>
            <p14:sldId id="2830"/>
            <p14:sldId id="2831"/>
            <p14:sldId id="2832"/>
            <p14:sldId id="2854"/>
            <p14:sldId id="2855"/>
            <p14:sldId id="2836"/>
            <p14:sldId id="2837"/>
            <p14:sldId id="2838"/>
            <p14:sldId id="2840"/>
            <p14:sldId id="2841"/>
            <p14:sldId id="2842"/>
          </p14:sldIdLst>
        </p14:section>
        <p14:section name="Aller plus loin" id="{7C452884-681E-4B17-974C-D41EA260AA70}">
          <p14:sldIdLst>
            <p14:sldId id="2892"/>
            <p14:sldId id="2895"/>
            <p14:sldId id="2896"/>
          </p14:sldIdLst>
        </p14:section>
        <p14:section name="EN" id="{481F6237-8AE6-4FEA-BCEB-E5DB980D6571}">
          <p14:sldIdLst/>
        </p14:section>
        <p14:section name="old" id="{8ABC27EE-2B22-45A5-8515-BB4C1368DE2A}">
          <p14:sldIdLst/>
        </p14:section>
        <p14:section name="Section par défaut" id="{08F4E238-D87D-427F-BC19-4A28D6D4AF93}">
          <p14:sldIdLst/>
        </p14:section>
        <p14:section name="E?" id="{F3A8A121-12EE-4352-8ED3-B666D8E9F438}">
          <p14:sldIdLst/>
        </p14:section>
        <p14:section name="Section par défaut" id="{14DE5A50-1877-4325-A6E7-CC2A5B33F9F0}">
          <p14:sldIdLst/>
        </p14:section>
        <p14:section name="E?" id="{24536D15-3AEB-45BC-91B7-F94D7A32EC76}">
          <p14:sldIdLst/>
        </p14:section>
        <p14:section name="E?" id="{D70489AE-2D62-4087-AD58-781C8FEAB8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17906-17BD-550C-EA31-11A0BB39E399}" name="Baptiste DAVID" initials="BD" userId="S::baptiste.david@excube.fr::289bf35d-17a2-4460-9fdd-4b8685c25f80" providerId="AD"/>
  <p188:author id="{D23D363F-77AF-F1E2-A005-97C78B6955A9}" name="Myriam BOULAHIA" initials="MB" userId="S::myriam.boulahia@augmentedciso.com::8b64d5b5-ff80-45c2-800d-7bc3dd58a9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0FF"/>
    <a:srgbClr val="FFFFFF"/>
    <a:srgbClr val="DEEAFE"/>
    <a:srgbClr val="A2E8F3"/>
    <a:srgbClr val="F4F8FF"/>
    <a:srgbClr val="2E8175"/>
    <a:srgbClr val="E4E7ED"/>
    <a:srgbClr val="BCBCBC"/>
    <a:srgbClr val="61A0FF"/>
    <a:srgbClr val="DB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94" y="91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567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DESCROIX" userId="61a29ea8-995b-433d-9321-2aa4f2524020" providerId="ADAL" clId="{9E49A27A-FF5A-47ED-8922-661BABB02D1F}"/>
    <pc:docChg chg="undo redo custSel addSld delSld modSld modSection">
      <pc:chgData name="Clement DESCROIX" userId="61a29ea8-995b-433d-9321-2aa4f2524020" providerId="ADAL" clId="{9E49A27A-FF5A-47ED-8922-661BABB02D1F}" dt="2023-01-20T09:26:25.516" v="1803" actId="1076"/>
      <pc:docMkLst>
        <pc:docMk/>
      </pc:docMkLst>
      <pc:sldChg chg="addSp delSp modSp mod">
        <pc:chgData name="Clement DESCROIX" userId="61a29ea8-995b-433d-9321-2aa4f2524020" providerId="ADAL" clId="{9E49A27A-FF5A-47ED-8922-661BABB02D1F}" dt="2023-01-17T17:09:14.509" v="1426" actId="1076"/>
        <pc:sldMkLst>
          <pc:docMk/>
          <pc:sldMk cId="1401161830" sldId="261"/>
        </pc:sldMkLst>
        <pc:spChg chg="mod">
          <ac:chgData name="Clement DESCROIX" userId="61a29ea8-995b-433d-9321-2aa4f2524020" providerId="ADAL" clId="{9E49A27A-FF5A-47ED-8922-661BABB02D1F}" dt="2023-01-17T16:53:10.810" v="1341"/>
          <ac:spMkLst>
            <pc:docMk/>
            <pc:sldMk cId="1401161830" sldId="261"/>
            <ac:spMk id="2" creationId="{1985705F-C82C-4809-86CA-78E08C4FC7CB}"/>
          </ac:spMkLst>
        </pc:spChg>
        <pc:spChg chg="mod">
          <ac:chgData name="Clement DESCROIX" userId="61a29ea8-995b-433d-9321-2aa4f2524020" providerId="ADAL" clId="{9E49A27A-FF5A-47ED-8922-661BABB02D1F}" dt="2023-01-17T16:53:53.477" v="1358" actId="20577"/>
          <ac:spMkLst>
            <pc:docMk/>
            <pc:sldMk cId="1401161830" sldId="261"/>
            <ac:spMk id="3" creationId="{295942A0-81D3-4EBE-81A3-A6EE41E403C8}"/>
          </ac:spMkLst>
        </pc:spChg>
        <pc:spChg chg="mod">
          <ac:chgData name="Clement DESCROIX" userId="61a29ea8-995b-433d-9321-2aa4f2524020" providerId="ADAL" clId="{9E49A27A-FF5A-47ED-8922-661BABB02D1F}" dt="2023-01-17T16:53:43.656" v="1344"/>
          <ac:spMkLst>
            <pc:docMk/>
            <pc:sldMk cId="1401161830" sldId="261"/>
            <ac:spMk id="4" creationId="{594E34BB-0996-4321-AB3F-EB125E761293}"/>
          </ac:spMkLst>
        </pc:spChg>
        <pc:spChg chg="mod">
          <ac:chgData name="Clement DESCROIX" userId="61a29ea8-995b-433d-9321-2aa4f2524020" providerId="ADAL" clId="{9E49A27A-FF5A-47ED-8922-661BABB02D1F}" dt="2023-01-17T16:56:05.407" v="1396" actId="6549"/>
          <ac:spMkLst>
            <pc:docMk/>
            <pc:sldMk cId="1401161830" sldId="261"/>
            <ac:spMk id="5" creationId="{5242D140-BE80-4F36-8BFA-328EA03B214B}"/>
          </ac:spMkLst>
        </pc:spChg>
        <pc:spChg chg="mod">
          <ac:chgData name="Clement DESCROIX" userId="61a29ea8-995b-433d-9321-2aa4f2524020" providerId="ADAL" clId="{9E49A27A-FF5A-47ED-8922-661BABB02D1F}" dt="2023-01-17T16:55:58.844" v="1389" actId="20577"/>
          <ac:spMkLst>
            <pc:docMk/>
            <pc:sldMk cId="1401161830" sldId="261"/>
            <ac:spMk id="6" creationId="{73445FC4-10DC-40AC-BC2B-F9500FC9F622}"/>
          </ac:spMkLst>
        </pc:spChg>
        <pc:spChg chg="mod">
          <ac:chgData name="Clement DESCROIX" userId="61a29ea8-995b-433d-9321-2aa4f2524020" providerId="ADAL" clId="{9E49A27A-FF5A-47ED-8922-661BABB02D1F}" dt="2023-01-17T16:54:04.687" v="1368" actId="20577"/>
          <ac:spMkLst>
            <pc:docMk/>
            <pc:sldMk cId="1401161830" sldId="261"/>
            <ac:spMk id="7" creationId="{653B7F72-3B73-4031-9ED1-4D79D3DAD2B9}"/>
          </ac:spMkLst>
        </pc:spChg>
        <pc:spChg chg="mod">
          <ac:chgData name="Clement DESCROIX" userId="61a29ea8-995b-433d-9321-2aa4f2524020" providerId="ADAL" clId="{9E49A27A-FF5A-47ED-8922-661BABB02D1F}" dt="2023-01-17T16:53:59.668" v="1361" actId="6549"/>
          <ac:spMkLst>
            <pc:docMk/>
            <pc:sldMk cId="1401161830" sldId="261"/>
            <ac:spMk id="53" creationId="{DA837180-5CA7-4D5A-9A48-33C5DE3E770F}"/>
          </ac:spMkLst>
        </pc:spChg>
        <pc:spChg chg="mod">
          <ac:chgData name="Clement DESCROIX" userId="61a29ea8-995b-433d-9321-2aa4f2524020" providerId="ADAL" clId="{9E49A27A-FF5A-47ED-8922-661BABB02D1F}" dt="2023-01-17T16:55:52.539" v="1386" actId="1076"/>
          <ac:spMkLst>
            <pc:docMk/>
            <pc:sldMk cId="1401161830" sldId="261"/>
            <ac:spMk id="56" creationId="{2EC3DB5B-73F4-4B5C-BA6F-DFCA53E60C68}"/>
          </ac:spMkLst>
        </pc:spChg>
        <pc:spChg chg="mod">
          <ac:chgData name="Clement DESCROIX" userId="61a29ea8-995b-433d-9321-2aa4f2524020" providerId="ADAL" clId="{9E49A27A-FF5A-47ED-8922-661BABB02D1F}" dt="2023-01-17T16:56:28.898" v="1397"/>
          <ac:spMkLst>
            <pc:docMk/>
            <pc:sldMk cId="1401161830" sldId="261"/>
            <ac:spMk id="57" creationId="{8FA52E0A-DD65-4FA8-B7AA-4959065F6808}"/>
          </ac:spMkLst>
        </pc:spChg>
        <pc:picChg chg="add mod modCrop">
          <ac:chgData name="Clement DESCROIX" userId="61a29ea8-995b-433d-9321-2aa4f2524020" providerId="ADAL" clId="{9E49A27A-FF5A-47ED-8922-661BABB02D1F}" dt="2023-01-17T17:09:14.509" v="1426" actId="1076"/>
          <ac:picMkLst>
            <pc:docMk/>
            <pc:sldMk cId="1401161830" sldId="261"/>
            <ac:picMk id="10" creationId="{E7C24A9D-8C04-CFB9-DB99-A615330D6BD2}"/>
          </ac:picMkLst>
        </pc:picChg>
        <pc:picChg chg="del">
          <ac:chgData name="Clement DESCROIX" userId="61a29ea8-995b-433d-9321-2aa4f2524020" providerId="ADAL" clId="{9E49A27A-FF5A-47ED-8922-661BABB02D1F}" dt="2023-01-17T17:08:11.059" v="1409" actId="478"/>
          <ac:picMkLst>
            <pc:docMk/>
            <pc:sldMk cId="1401161830" sldId="261"/>
            <ac:picMk id="11" creationId="{10171763-4132-4904-B330-88663C0CCBC0}"/>
          </ac:picMkLst>
        </pc:picChg>
      </pc:sldChg>
      <pc:sldChg chg="add">
        <pc:chgData name="Clement DESCROIX" userId="61a29ea8-995b-433d-9321-2aa4f2524020" providerId="ADAL" clId="{9E49A27A-FF5A-47ED-8922-661BABB02D1F}" dt="2023-01-16T10:08:16.318" v="66"/>
        <pc:sldMkLst>
          <pc:docMk/>
          <pc:sldMk cId="2094072895" sldId="2716"/>
        </pc:sldMkLst>
      </pc:sldChg>
      <pc:sldChg chg="modSp mod">
        <pc:chgData name="Clement DESCROIX" userId="61a29ea8-995b-433d-9321-2aa4f2524020" providerId="ADAL" clId="{9E49A27A-FF5A-47ED-8922-661BABB02D1F}" dt="2023-01-16T10:10:26.055" v="126" actId="20577"/>
        <pc:sldMkLst>
          <pc:docMk/>
          <pc:sldMk cId="203380593" sldId="2718"/>
        </pc:sldMkLst>
        <pc:spChg chg="mod">
          <ac:chgData name="Clement DESCROIX" userId="61a29ea8-995b-433d-9321-2aa4f2524020" providerId="ADAL" clId="{9E49A27A-FF5A-47ED-8922-661BABB02D1F}" dt="2023-01-16T10:10:26.055" v="126" actId="20577"/>
          <ac:spMkLst>
            <pc:docMk/>
            <pc:sldMk cId="203380593" sldId="2718"/>
            <ac:spMk id="2" creationId="{036470B8-2342-1B9E-F34F-6AAB25582F60}"/>
          </ac:spMkLst>
        </pc:spChg>
      </pc:sldChg>
      <pc:sldChg chg="addSp delSp modSp mod">
        <pc:chgData name="Clement DESCROIX" userId="61a29ea8-995b-433d-9321-2aa4f2524020" providerId="ADAL" clId="{9E49A27A-FF5A-47ED-8922-661BABB02D1F}" dt="2023-01-16T10:46:21.886" v="381" actId="478"/>
        <pc:sldMkLst>
          <pc:docMk/>
          <pc:sldMk cId="109716250" sldId="2794"/>
        </pc:sldMkLst>
        <pc:spChg chg="mod">
          <ac:chgData name="Clement DESCROIX" userId="61a29ea8-995b-433d-9321-2aa4f2524020" providerId="ADAL" clId="{9E49A27A-FF5A-47ED-8922-661BABB02D1F}" dt="2023-01-16T10:39:23.272" v="323"/>
          <ac:spMkLst>
            <pc:docMk/>
            <pc:sldMk cId="109716250" sldId="2794"/>
            <ac:spMk id="2" creationId="{AA819B91-3234-4290-ADEE-21CB88EA84AD}"/>
          </ac:spMkLst>
        </pc:spChg>
        <pc:graphicFrameChg chg="mod">
          <ac:chgData name="Clement DESCROIX" userId="61a29ea8-995b-433d-9321-2aa4f2524020" providerId="ADAL" clId="{9E49A27A-FF5A-47ED-8922-661BABB02D1F}" dt="2023-01-16T10:44:52.956" v="374"/>
          <ac:graphicFrameMkLst>
            <pc:docMk/>
            <pc:sldMk cId="109716250" sldId="2794"/>
            <ac:graphicFrameMk id="3" creationId="{357F3927-F743-4F19-90E7-9F3ED04EF11E}"/>
          </ac:graphicFrameMkLst>
        </pc:graphicFrameChg>
        <pc:picChg chg="add mod">
          <ac:chgData name="Clement DESCROIX" userId="61a29ea8-995b-433d-9321-2aa4f2524020" providerId="ADAL" clId="{9E49A27A-FF5A-47ED-8922-661BABB02D1F}" dt="2023-01-16T10:46:09.118" v="380" actId="1076"/>
          <ac:picMkLst>
            <pc:docMk/>
            <pc:sldMk cId="109716250" sldId="2794"/>
            <ac:picMk id="5" creationId="{876EEE13-4B5C-82BA-ADEA-7CA4911B0C4B}"/>
          </ac:picMkLst>
        </pc:picChg>
        <pc:picChg chg="del mod">
          <ac:chgData name="Clement DESCROIX" userId="61a29ea8-995b-433d-9321-2aa4f2524020" providerId="ADAL" clId="{9E49A27A-FF5A-47ED-8922-661BABB02D1F}" dt="2023-01-16T10:46:21.886" v="381" actId="478"/>
          <ac:picMkLst>
            <pc:docMk/>
            <pc:sldMk cId="109716250" sldId="2794"/>
            <ac:picMk id="6" creationId="{BF52B433-9828-B891-F0CA-072748BDE033}"/>
          </ac:picMkLst>
        </pc:picChg>
      </pc:sldChg>
      <pc:sldChg chg="modSp mod">
        <pc:chgData name="Clement DESCROIX" userId="61a29ea8-995b-433d-9321-2aa4f2524020" providerId="ADAL" clId="{9E49A27A-FF5A-47ED-8922-661BABB02D1F}" dt="2023-01-16T16:29:56.748" v="674" actId="20577"/>
        <pc:sldMkLst>
          <pc:docMk/>
          <pc:sldMk cId="690603362" sldId="2798"/>
        </pc:sldMkLst>
        <pc:spChg chg="mod">
          <ac:chgData name="Clement DESCROIX" userId="61a29ea8-995b-433d-9321-2aa4f2524020" providerId="ADAL" clId="{9E49A27A-FF5A-47ED-8922-661BABB02D1F}" dt="2023-01-16T16:17:29.301" v="651" actId="20577"/>
          <ac:spMkLst>
            <pc:docMk/>
            <pc:sldMk cId="690603362" sldId="2798"/>
            <ac:spMk id="2" creationId="{33962C0E-82C6-4E91-B172-109D080A50B2}"/>
          </ac:spMkLst>
        </pc:spChg>
        <pc:spChg chg="mod">
          <ac:chgData name="Clement DESCROIX" userId="61a29ea8-995b-433d-9321-2aa4f2524020" providerId="ADAL" clId="{9E49A27A-FF5A-47ED-8922-661BABB02D1F}" dt="2023-01-16T16:17:13.258" v="644"/>
          <ac:spMkLst>
            <pc:docMk/>
            <pc:sldMk cId="690603362" sldId="2798"/>
            <ac:spMk id="3" creationId="{8F7741C6-1ED4-46AF-AE51-5255C5021853}"/>
          </ac:spMkLst>
        </pc:spChg>
        <pc:spChg chg="mod">
          <ac:chgData name="Clement DESCROIX" userId="61a29ea8-995b-433d-9321-2aa4f2524020" providerId="ADAL" clId="{9E49A27A-FF5A-47ED-8922-661BABB02D1F}" dt="2023-01-16T16:29:56.748" v="674" actId="20577"/>
          <ac:spMkLst>
            <pc:docMk/>
            <pc:sldMk cId="690603362" sldId="2798"/>
            <ac:spMk id="4" creationId="{F27CEE2A-3C18-4AF0-9696-C51E6A175273}"/>
          </ac:spMkLst>
        </pc:spChg>
        <pc:spChg chg="mod">
          <ac:chgData name="Clement DESCROIX" userId="61a29ea8-995b-433d-9321-2aa4f2524020" providerId="ADAL" clId="{9E49A27A-FF5A-47ED-8922-661BABB02D1F}" dt="2023-01-16T16:29:33.579" v="667" actId="20577"/>
          <ac:spMkLst>
            <pc:docMk/>
            <pc:sldMk cId="690603362" sldId="2798"/>
            <ac:spMk id="12" creationId="{14BB4AE8-1889-4C6A-A186-CDCE9C127D32}"/>
          </ac:spMkLst>
        </pc:spChg>
      </pc:sldChg>
      <pc:sldChg chg="modSp mod">
        <pc:chgData name="Clement DESCROIX" userId="61a29ea8-995b-433d-9321-2aa4f2524020" providerId="ADAL" clId="{9E49A27A-FF5A-47ED-8922-661BABB02D1F}" dt="2023-01-16T16:43:24.808" v="903" actId="20577"/>
        <pc:sldMkLst>
          <pc:docMk/>
          <pc:sldMk cId="3201200685" sldId="2799"/>
        </pc:sldMkLst>
        <pc:spChg chg="mod">
          <ac:chgData name="Clement DESCROIX" userId="61a29ea8-995b-433d-9321-2aa4f2524020" providerId="ADAL" clId="{9E49A27A-FF5A-47ED-8922-661BABB02D1F}" dt="2023-01-16T16:32:42.217" v="709" actId="20577"/>
          <ac:spMkLst>
            <pc:docMk/>
            <pc:sldMk cId="3201200685" sldId="2799"/>
            <ac:spMk id="2" creationId="{D7E9EC30-E1D2-45FE-A238-90CADC21BE15}"/>
          </ac:spMkLst>
        </pc:spChg>
        <pc:spChg chg="mod">
          <ac:chgData name="Clement DESCROIX" userId="61a29ea8-995b-433d-9321-2aa4f2524020" providerId="ADAL" clId="{9E49A27A-FF5A-47ED-8922-661BABB02D1F}" dt="2023-01-16T16:32:54.698" v="720" actId="20577"/>
          <ac:spMkLst>
            <pc:docMk/>
            <pc:sldMk cId="3201200685" sldId="2799"/>
            <ac:spMk id="3" creationId="{97603C1D-AB64-426B-976D-52CE7CC3E69F}"/>
          </ac:spMkLst>
        </pc:spChg>
        <pc:spChg chg="mod">
          <ac:chgData name="Clement DESCROIX" userId="61a29ea8-995b-433d-9321-2aa4f2524020" providerId="ADAL" clId="{9E49A27A-FF5A-47ED-8922-661BABB02D1F}" dt="2023-01-16T16:36:12.797" v="832" actId="20577"/>
          <ac:spMkLst>
            <pc:docMk/>
            <pc:sldMk cId="3201200685" sldId="2799"/>
            <ac:spMk id="4" creationId="{73971810-4CC5-4990-9620-111044520DE7}"/>
          </ac:spMkLst>
        </pc:spChg>
        <pc:spChg chg="mod">
          <ac:chgData name="Clement DESCROIX" userId="61a29ea8-995b-433d-9321-2aa4f2524020" providerId="ADAL" clId="{9E49A27A-FF5A-47ED-8922-661BABB02D1F}" dt="2023-01-16T16:43:24.808" v="903" actId="20577"/>
          <ac:spMkLst>
            <pc:docMk/>
            <pc:sldMk cId="3201200685" sldId="2799"/>
            <ac:spMk id="9" creationId="{F467EE05-7ADE-4268-9A8F-1BBB721B012C}"/>
          </ac:spMkLst>
        </pc:spChg>
      </pc:sldChg>
      <pc:sldChg chg="modSp mod">
        <pc:chgData name="Clement DESCROIX" userId="61a29ea8-995b-433d-9321-2aa4f2524020" providerId="ADAL" clId="{9E49A27A-FF5A-47ED-8922-661BABB02D1F}" dt="2023-01-16T12:43:48.784" v="609" actId="20577"/>
        <pc:sldMkLst>
          <pc:docMk/>
          <pc:sldMk cId="3203389999" sldId="2800"/>
        </pc:sldMkLst>
        <pc:spChg chg="mod">
          <ac:chgData name="Clement DESCROIX" userId="61a29ea8-995b-433d-9321-2aa4f2524020" providerId="ADAL" clId="{9E49A27A-FF5A-47ED-8922-661BABB02D1F}" dt="2023-01-16T12:43:48.784" v="609" actId="20577"/>
          <ac:spMkLst>
            <pc:docMk/>
            <pc:sldMk cId="3203389999" sldId="2800"/>
            <ac:spMk id="3" creationId="{7E511E13-3719-4010-9E2E-98228ED4C095}"/>
          </ac:spMkLst>
        </pc:spChg>
      </pc:sldChg>
      <pc:sldChg chg="modSp mod">
        <pc:chgData name="Clement DESCROIX" userId="61a29ea8-995b-433d-9321-2aa4f2524020" providerId="ADAL" clId="{9E49A27A-FF5A-47ED-8922-661BABB02D1F}" dt="2023-01-16T16:50:11.489" v="1011" actId="20577"/>
        <pc:sldMkLst>
          <pc:docMk/>
          <pc:sldMk cId="178017460" sldId="2801"/>
        </pc:sldMkLst>
        <pc:spChg chg="mod">
          <ac:chgData name="Clement DESCROIX" userId="61a29ea8-995b-433d-9321-2aa4f2524020" providerId="ADAL" clId="{9E49A27A-FF5A-47ED-8922-661BABB02D1F}" dt="2023-01-16T16:48:12.976" v="938" actId="20577"/>
          <ac:spMkLst>
            <pc:docMk/>
            <pc:sldMk cId="178017460" sldId="2801"/>
            <ac:spMk id="3" creationId="{8F7741C6-1ED4-46AF-AE51-5255C5021853}"/>
          </ac:spMkLst>
        </pc:spChg>
        <pc:spChg chg="mod">
          <ac:chgData name="Clement DESCROIX" userId="61a29ea8-995b-433d-9321-2aa4f2524020" providerId="ADAL" clId="{9E49A27A-FF5A-47ED-8922-661BABB02D1F}" dt="2023-01-16T16:49:21.465" v="1007"/>
          <ac:spMkLst>
            <pc:docMk/>
            <pc:sldMk cId="178017460" sldId="2801"/>
            <ac:spMk id="8" creationId="{DEDE2293-0836-4960-8950-73C959A7626F}"/>
          </ac:spMkLst>
        </pc:spChg>
        <pc:spChg chg="mod">
          <ac:chgData name="Clement DESCROIX" userId="61a29ea8-995b-433d-9321-2aa4f2524020" providerId="ADAL" clId="{9E49A27A-FF5A-47ED-8922-661BABB02D1F}" dt="2023-01-16T16:49:43.590" v="1008"/>
          <ac:spMkLst>
            <pc:docMk/>
            <pc:sldMk cId="178017460" sldId="2801"/>
            <ac:spMk id="9" creationId="{CE268FDA-BADF-4756-9973-429E7B0A1327}"/>
          </ac:spMkLst>
        </pc:spChg>
        <pc:spChg chg="mod">
          <ac:chgData name="Clement DESCROIX" userId="61a29ea8-995b-433d-9321-2aa4f2524020" providerId="ADAL" clId="{9E49A27A-FF5A-47ED-8922-661BABB02D1F}" dt="2023-01-16T16:50:11.489" v="1011" actId="20577"/>
          <ac:spMkLst>
            <pc:docMk/>
            <pc:sldMk cId="178017460" sldId="2801"/>
            <ac:spMk id="10" creationId="{42565D20-E5B0-4FD7-B595-C953097FDA10}"/>
          </ac:spMkLst>
        </pc:spChg>
      </pc:sldChg>
      <pc:sldChg chg="modSp mod">
        <pc:chgData name="Clement DESCROIX" userId="61a29ea8-995b-433d-9321-2aa4f2524020" providerId="ADAL" clId="{9E49A27A-FF5A-47ED-8922-661BABB02D1F}" dt="2023-01-17T16:29:23.726" v="1198" actId="20577"/>
        <pc:sldMkLst>
          <pc:docMk/>
          <pc:sldMk cId="1392412534" sldId="2802"/>
        </pc:sldMkLst>
        <pc:spChg chg="mod">
          <ac:chgData name="Clement DESCROIX" userId="61a29ea8-995b-433d-9321-2aa4f2524020" providerId="ADAL" clId="{9E49A27A-FF5A-47ED-8922-661BABB02D1F}" dt="2023-01-17T16:23:55.752" v="1048" actId="20577"/>
          <ac:spMkLst>
            <pc:docMk/>
            <pc:sldMk cId="1392412534" sldId="2802"/>
            <ac:spMk id="2" creationId="{1076D794-0FCB-4A46-B375-701EAB4A3BED}"/>
          </ac:spMkLst>
        </pc:spChg>
        <pc:spChg chg="mod">
          <ac:chgData name="Clement DESCROIX" userId="61a29ea8-995b-433d-9321-2aa4f2524020" providerId="ADAL" clId="{9E49A27A-FF5A-47ED-8922-661BABB02D1F}" dt="2023-01-17T16:29:23.726" v="1198" actId="20577"/>
          <ac:spMkLst>
            <pc:docMk/>
            <pc:sldMk cId="1392412534" sldId="2802"/>
            <ac:spMk id="3" creationId="{EB6CFAD5-BB1C-4372-A3EC-FEA7A9117B95}"/>
          </ac:spMkLst>
        </pc:spChg>
        <pc:graphicFrameChg chg="mod">
          <ac:chgData name="Clement DESCROIX" userId="61a29ea8-995b-433d-9321-2aa4f2524020" providerId="ADAL" clId="{9E49A27A-FF5A-47ED-8922-661BABB02D1F}" dt="2023-01-17T16:26:54.111" v="1097" actId="1076"/>
          <ac:graphicFrameMkLst>
            <pc:docMk/>
            <pc:sldMk cId="1392412534" sldId="2802"/>
            <ac:graphicFrameMk id="5" creationId="{FB19C7A2-6767-435E-8687-BBF5B3E5F8B7}"/>
          </ac:graphicFrameMkLst>
        </pc:graphicFrameChg>
        <pc:graphicFrameChg chg="mod modGraphic">
          <ac:chgData name="Clement DESCROIX" userId="61a29ea8-995b-433d-9321-2aa4f2524020" providerId="ADAL" clId="{9E49A27A-FF5A-47ED-8922-661BABB02D1F}" dt="2023-01-17T16:26:41.845" v="1096" actId="1076"/>
          <ac:graphicFrameMkLst>
            <pc:docMk/>
            <pc:sldMk cId="1392412534" sldId="2802"/>
            <ac:graphicFrameMk id="8" creationId="{79B8B498-EFBC-4CD4-9893-E2AC9B01035C}"/>
          </ac:graphicFrameMkLst>
        </pc:graphicFrameChg>
      </pc:sldChg>
      <pc:sldChg chg="modSp mod">
        <pc:chgData name="Clement DESCROIX" userId="61a29ea8-995b-433d-9321-2aa4f2524020" providerId="ADAL" clId="{9E49A27A-FF5A-47ED-8922-661BABB02D1F}" dt="2023-01-17T16:31:02.677" v="1243" actId="20577"/>
        <pc:sldMkLst>
          <pc:docMk/>
          <pc:sldMk cId="1494225938" sldId="2803"/>
        </pc:sldMkLst>
        <pc:spChg chg="mod">
          <ac:chgData name="Clement DESCROIX" userId="61a29ea8-995b-433d-9321-2aa4f2524020" providerId="ADAL" clId="{9E49A27A-FF5A-47ED-8922-661BABB02D1F}" dt="2023-01-17T16:27:28.612" v="1135" actId="1076"/>
          <ac:spMkLst>
            <pc:docMk/>
            <pc:sldMk cId="1494225938" sldId="2803"/>
            <ac:spMk id="3" creationId="{8F7741C6-1ED4-46AF-AE51-5255C5021853}"/>
          </ac:spMkLst>
        </pc:spChg>
        <pc:spChg chg="mod">
          <ac:chgData name="Clement DESCROIX" userId="61a29ea8-995b-433d-9321-2aa4f2524020" providerId="ADAL" clId="{9E49A27A-FF5A-47ED-8922-661BABB02D1F}" dt="2023-01-17T16:28:07.506" v="1145" actId="33524"/>
          <ac:spMkLst>
            <pc:docMk/>
            <pc:sldMk cId="1494225938" sldId="2803"/>
            <ac:spMk id="8" creationId="{DEDE2293-0836-4960-8950-73C959A7626F}"/>
          </ac:spMkLst>
        </pc:spChg>
        <pc:spChg chg="mod">
          <ac:chgData name="Clement DESCROIX" userId="61a29ea8-995b-433d-9321-2aa4f2524020" providerId="ADAL" clId="{9E49A27A-FF5A-47ED-8922-661BABB02D1F}" dt="2023-01-17T16:30:27.740" v="1241" actId="14100"/>
          <ac:spMkLst>
            <pc:docMk/>
            <pc:sldMk cId="1494225938" sldId="2803"/>
            <ac:spMk id="9" creationId="{CE268FDA-BADF-4756-9973-429E7B0A1327}"/>
          </ac:spMkLst>
        </pc:spChg>
        <pc:spChg chg="mod">
          <ac:chgData name="Clement DESCROIX" userId="61a29ea8-995b-433d-9321-2aa4f2524020" providerId="ADAL" clId="{9E49A27A-FF5A-47ED-8922-661BABB02D1F}" dt="2023-01-17T16:30:22.029" v="1239" actId="14100"/>
          <ac:spMkLst>
            <pc:docMk/>
            <pc:sldMk cId="1494225938" sldId="2803"/>
            <ac:spMk id="10" creationId="{42565D20-E5B0-4FD7-B595-C953097FDA10}"/>
          </ac:spMkLst>
        </pc:spChg>
        <pc:spChg chg="mod">
          <ac:chgData name="Clement DESCROIX" userId="61a29ea8-995b-433d-9321-2aa4f2524020" providerId="ADAL" clId="{9E49A27A-FF5A-47ED-8922-661BABB02D1F}" dt="2023-01-17T16:31:02.677" v="1243" actId="20577"/>
          <ac:spMkLst>
            <pc:docMk/>
            <pc:sldMk cId="1494225938" sldId="2803"/>
            <ac:spMk id="12" creationId="{02FFE458-6372-4EDC-B87E-F4EA108D28CA}"/>
          </ac:spMkLst>
        </pc:spChg>
      </pc:sldChg>
      <pc:sldChg chg="modSp mod">
        <pc:chgData name="Clement DESCROIX" userId="61a29ea8-995b-433d-9321-2aa4f2524020" providerId="ADAL" clId="{9E49A27A-FF5A-47ED-8922-661BABB02D1F}" dt="2023-01-17T16:50:25.230" v="1317" actId="20577"/>
        <pc:sldMkLst>
          <pc:docMk/>
          <pc:sldMk cId="1064756408" sldId="2804"/>
        </pc:sldMkLst>
        <pc:spChg chg="mod">
          <ac:chgData name="Clement DESCROIX" userId="61a29ea8-995b-433d-9321-2aa4f2524020" providerId="ADAL" clId="{9E49A27A-FF5A-47ED-8922-661BABB02D1F}" dt="2023-01-17T16:48:31.126" v="1250" actId="20577"/>
          <ac:spMkLst>
            <pc:docMk/>
            <pc:sldMk cId="1064756408" sldId="2804"/>
            <ac:spMk id="2" creationId="{1076D794-0FCB-4A46-B375-701EAB4A3BED}"/>
          </ac:spMkLst>
        </pc:spChg>
        <pc:spChg chg="mod">
          <ac:chgData name="Clement DESCROIX" userId="61a29ea8-995b-433d-9321-2aa4f2524020" providerId="ADAL" clId="{9E49A27A-FF5A-47ED-8922-661BABB02D1F}" dt="2023-01-17T16:49:52.296" v="1272"/>
          <ac:spMkLst>
            <pc:docMk/>
            <pc:sldMk cId="1064756408" sldId="2804"/>
            <ac:spMk id="3" creationId="{EB6CFAD5-BB1C-4372-A3EC-FEA7A9117B95}"/>
          </ac:spMkLst>
        </pc:spChg>
        <pc:graphicFrameChg chg="mod">
          <ac:chgData name="Clement DESCROIX" userId="61a29ea8-995b-433d-9321-2aa4f2524020" providerId="ADAL" clId="{9E49A27A-FF5A-47ED-8922-661BABB02D1F}" dt="2023-01-17T16:49:39.998" v="1271" actId="1076"/>
          <ac:graphicFrameMkLst>
            <pc:docMk/>
            <pc:sldMk cId="1064756408" sldId="2804"/>
            <ac:graphicFrameMk id="5" creationId="{FB19C7A2-6767-435E-8687-BBF5B3E5F8B7}"/>
          </ac:graphicFrameMkLst>
        </pc:graphicFrameChg>
        <pc:graphicFrameChg chg="modGraphic">
          <ac:chgData name="Clement DESCROIX" userId="61a29ea8-995b-433d-9321-2aa4f2524020" providerId="ADAL" clId="{9E49A27A-FF5A-47ED-8922-661BABB02D1F}" dt="2023-01-17T16:50:25.230" v="1317" actId="20577"/>
          <ac:graphicFrameMkLst>
            <pc:docMk/>
            <pc:sldMk cId="1064756408" sldId="2804"/>
            <ac:graphicFrameMk id="8" creationId="{79B8B498-EFBC-4CD4-9893-E2AC9B01035C}"/>
          </ac:graphicFrameMkLst>
        </pc:graphicFrameChg>
      </pc:sldChg>
      <pc:sldChg chg="addSp delSp modSp mod">
        <pc:chgData name="Clement DESCROIX" userId="61a29ea8-995b-433d-9321-2aa4f2524020" providerId="ADAL" clId="{9E49A27A-FF5A-47ED-8922-661BABB02D1F}" dt="2023-01-17T16:52:52.047" v="1337" actId="20577"/>
        <pc:sldMkLst>
          <pc:docMk/>
          <pc:sldMk cId="2912664636" sldId="2805"/>
        </pc:sldMkLst>
        <pc:spChg chg="mod">
          <ac:chgData name="Clement DESCROIX" userId="61a29ea8-995b-433d-9321-2aa4f2524020" providerId="ADAL" clId="{9E49A27A-FF5A-47ED-8922-661BABB02D1F}" dt="2023-01-17T16:50:42.895" v="1318"/>
          <ac:spMkLst>
            <pc:docMk/>
            <pc:sldMk cId="2912664636" sldId="2805"/>
            <ac:spMk id="2" creationId="{58443CB6-71EC-4BF7-9DD1-17372B4ACAC0}"/>
          </ac:spMkLst>
        </pc:spChg>
        <pc:spChg chg="mod">
          <ac:chgData name="Clement DESCROIX" userId="61a29ea8-995b-433d-9321-2aa4f2524020" providerId="ADAL" clId="{9E49A27A-FF5A-47ED-8922-661BABB02D1F}" dt="2023-01-17T16:50:56.870" v="1319"/>
          <ac:spMkLst>
            <pc:docMk/>
            <pc:sldMk cId="2912664636" sldId="2805"/>
            <ac:spMk id="3" creationId="{5876468E-84E4-4D96-8178-B35FB2D592E7}"/>
          </ac:spMkLst>
        </pc:spChg>
        <pc:spChg chg="mod">
          <ac:chgData name="Clement DESCROIX" userId="61a29ea8-995b-433d-9321-2aa4f2524020" providerId="ADAL" clId="{9E49A27A-FF5A-47ED-8922-661BABB02D1F}" dt="2023-01-17T16:51:11.156" v="1324"/>
          <ac:spMkLst>
            <pc:docMk/>
            <pc:sldMk cId="2912664636" sldId="2805"/>
            <ac:spMk id="4" creationId="{190741CE-9735-44F5-A29E-179D164CE4C6}"/>
          </ac:spMkLst>
        </pc:spChg>
        <pc:spChg chg="mod">
          <ac:chgData name="Clement DESCROIX" userId="61a29ea8-995b-433d-9321-2aa4f2524020" providerId="ADAL" clId="{9E49A27A-FF5A-47ED-8922-661BABB02D1F}" dt="2023-01-17T16:51:34.242" v="1325"/>
          <ac:spMkLst>
            <pc:docMk/>
            <pc:sldMk cId="2912664636" sldId="2805"/>
            <ac:spMk id="5" creationId="{5584287A-9A20-46AE-993A-5BBB1089B623}"/>
          </ac:spMkLst>
        </pc:spChg>
        <pc:spChg chg="mod">
          <ac:chgData name="Clement DESCROIX" userId="61a29ea8-995b-433d-9321-2aa4f2524020" providerId="ADAL" clId="{9E49A27A-FF5A-47ED-8922-661BABB02D1F}" dt="2023-01-17T16:52:52.047" v="1337" actId="20577"/>
          <ac:spMkLst>
            <pc:docMk/>
            <pc:sldMk cId="2912664636" sldId="2805"/>
            <ac:spMk id="6" creationId="{1530A25C-B3C2-432B-BB51-0830725C107C}"/>
          </ac:spMkLst>
        </pc:spChg>
        <pc:spChg chg="mod">
          <ac:chgData name="Clement DESCROIX" userId="61a29ea8-995b-433d-9321-2aa4f2524020" providerId="ADAL" clId="{9E49A27A-FF5A-47ED-8922-661BABB02D1F}" dt="2023-01-17T16:51:59.277" v="1328"/>
          <ac:spMkLst>
            <pc:docMk/>
            <pc:sldMk cId="2912664636" sldId="2805"/>
            <ac:spMk id="7" creationId="{55CC14C7-C446-44D6-B199-AAB92222CBC2}"/>
          </ac:spMkLst>
        </pc:spChg>
        <pc:spChg chg="add del">
          <ac:chgData name="Clement DESCROIX" userId="61a29ea8-995b-433d-9321-2aa4f2524020" providerId="ADAL" clId="{9E49A27A-FF5A-47ED-8922-661BABB02D1F}" dt="2023-01-17T16:51:57.545" v="1327" actId="22"/>
          <ac:spMkLst>
            <pc:docMk/>
            <pc:sldMk cId="2912664636" sldId="2805"/>
            <ac:spMk id="11" creationId="{4264835B-FD4F-FD3A-5B46-112DDA0E366D}"/>
          </ac:spMkLst>
        </pc:spChg>
      </pc:sldChg>
      <pc:sldChg chg="modSp mod">
        <pc:chgData name="Clement DESCROIX" userId="61a29ea8-995b-433d-9321-2aa4f2524020" providerId="ADAL" clId="{9E49A27A-FF5A-47ED-8922-661BABB02D1F}" dt="2023-01-16T11:00:04.187" v="594" actId="207"/>
        <pc:sldMkLst>
          <pc:docMk/>
          <pc:sldMk cId="1780254138" sldId="2806"/>
        </pc:sldMkLst>
        <pc:spChg chg="mod">
          <ac:chgData name="Clement DESCROIX" userId="61a29ea8-995b-433d-9321-2aa4f2524020" providerId="ADAL" clId="{9E49A27A-FF5A-47ED-8922-661BABB02D1F}" dt="2023-01-16T10:11:00.572" v="139" actId="20577"/>
          <ac:spMkLst>
            <pc:docMk/>
            <pc:sldMk cId="1780254138" sldId="2806"/>
            <ac:spMk id="3" creationId="{B8A3CEF2-5C45-4E9C-B6ED-C750E2DF7AC6}"/>
          </ac:spMkLst>
        </pc:spChg>
        <pc:graphicFrameChg chg="mod">
          <ac:chgData name="Clement DESCROIX" userId="61a29ea8-995b-433d-9321-2aa4f2524020" providerId="ADAL" clId="{9E49A27A-FF5A-47ED-8922-661BABB02D1F}" dt="2023-01-16T11:00:04.187" v="594" actId="207"/>
          <ac:graphicFrameMkLst>
            <pc:docMk/>
            <pc:sldMk cId="1780254138" sldId="2806"/>
            <ac:graphicFrameMk id="6" creationId="{24DA299B-3E23-404A-9B13-163B14045C53}"/>
          </ac:graphicFrameMkLst>
        </pc:graphicFrameChg>
      </pc:sldChg>
      <pc:sldChg chg="del">
        <pc:chgData name="Clement DESCROIX" userId="61a29ea8-995b-433d-9321-2aa4f2524020" providerId="ADAL" clId="{9E49A27A-FF5A-47ED-8922-661BABB02D1F}" dt="2023-01-16T16:31:52.454" v="691" actId="47"/>
        <pc:sldMkLst>
          <pc:docMk/>
          <pc:sldMk cId="4271970511" sldId="2812"/>
        </pc:sldMkLst>
      </pc:sldChg>
      <pc:sldChg chg="del">
        <pc:chgData name="Clement DESCROIX" userId="61a29ea8-995b-433d-9321-2aa4f2524020" providerId="ADAL" clId="{9E49A27A-FF5A-47ED-8922-661BABB02D1F}" dt="2023-01-16T10:08:09.266" v="65" actId="47"/>
        <pc:sldMkLst>
          <pc:docMk/>
          <pc:sldMk cId="2164143101" sldId="2823"/>
        </pc:sldMkLst>
      </pc:sldChg>
      <pc:sldChg chg="del">
        <pc:chgData name="Clement DESCROIX" userId="61a29ea8-995b-433d-9321-2aa4f2524020" providerId="ADAL" clId="{9E49A27A-FF5A-47ED-8922-661BABB02D1F}" dt="2023-01-16T16:32:01.680" v="693" actId="47"/>
        <pc:sldMkLst>
          <pc:docMk/>
          <pc:sldMk cId="826931581" sldId="2827"/>
        </pc:sldMkLst>
      </pc:sldChg>
      <pc:sldChg chg="modSp mod">
        <pc:chgData name="Clement DESCROIX" userId="61a29ea8-995b-433d-9321-2aa4f2524020" providerId="ADAL" clId="{9E49A27A-FF5A-47ED-8922-661BABB02D1F}" dt="2023-01-18T10:29:21.707" v="1445" actId="242"/>
        <pc:sldMkLst>
          <pc:docMk/>
          <pc:sldMk cId="1716384307" sldId="2830"/>
        </pc:sldMkLst>
        <pc:spChg chg="mod">
          <ac:chgData name="Clement DESCROIX" userId="61a29ea8-995b-433d-9321-2aa4f2524020" providerId="ADAL" clId="{9E49A27A-FF5A-47ED-8922-661BABB02D1F}" dt="2023-01-18T10:29:21.707" v="1445" actId="242"/>
          <ac:spMkLst>
            <pc:docMk/>
            <pc:sldMk cId="1716384307" sldId="2830"/>
            <ac:spMk id="2" creationId="{AF399364-93F1-45BF-8484-97D5B6A874DA}"/>
          </ac:spMkLst>
        </pc:spChg>
      </pc:sldChg>
      <pc:sldChg chg="modSp mod modNotesTx">
        <pc:chgData name="Clement DESCROIX" userId="61a29ea8-995b-433d-9321-2aa4f2524020" providerId="ADAL" clId="{9E49A27A-FF5A-47ED-8922-661BABB02D1F}" dt="2023-01-20T08:29:47.530" v="1695" actId="20577"/>
        <pc:sldMkLst>
          <pc:docMk/>
          <pc:sldMk cId="1835342807" sldId="2831"/>
        </pc:sldMkLst>
        <pc:spChg chg="mod">
          <ac:chgData name="Clement DESCROIX" userId="61a29ea8-995b-433d-9321-2aa4f2524020" providerId="ADAL" clId="{9E49A27A-FF5A-47ED-8922-661BABB02D1F}" dt="2023-01-18T10:29:11.382" v="1444" actId="20577"/>
          <ac:spMkLst>
            <pc:docMk/>
            <pc:sldMk cId="1835342807" sldId="2831"/>
            <ac:spMk id="2" creationId="{9F8427B0-16C4-47A7-83B2-7113A7EB4017}"/>
          </ac:spMkLst>
        </pc:spChg>
        <pc:graphicFrameChg chg="mod">
          <ac:chgData name="Clement DESCROIX" userId="61a29ea8-995b-433d-9321-2aa4f2524020" providerId="ADAL" clId="{9E49A27A-FF5A-47ED-8922-661BABB02D1F}" dt="2023-01-20T08:29:47.530" v="1695" actId="20577"/>
          <ac:graphicFrameMkLst>
            <pc:docMk/>
            <pc:sldMk cId="1835342807" sldId="2831"/>
            <ac:graphicFrameMk id="4" creationId="{80432233-39F9-4D1F-B57F-AC197C4BCCB2}"/>
          </ac:graphicFrameMkLst>
        </pc:graphicFrameChg>
      </pc:sldChg>
      <pc:sldChg chg="addSp delSp modSp mod">
        <pc:chgData name="Clement DESCROIX" userId="61a29ea8-995b-433d-9321-2aa4f2524020" providerId="ADAL" clId="{9E49A27A-FF5A-47ED-8922-661BABB02D1F}" dt="2023-01-18T10:35:41.913" v="1469" actId="1076"/>
        <pc:sldMkLst>
          <pc:docMk/>
          <pc:sldMk cId="3045983296" sldId="2832"/>
        </pc:sldMkLst>
        <pc:spChg chg="mod">
          <ac:chgData name="Clement DESCROIX" userId="61a29ea8-995b-433d-9321-2aa4f2524020" providerId="ADAL" clId="{9E49A27A-FF5A-47ED-8922-661BABB02D1F}" dt="2023-01-18T10:29:55.121" v="1449"/>
          <ac:spMkLst>
            <pc:docMk/>
            <pc:sldMk cId="3045983296" sldId="2832"/>
            <ac:spMk id="2" creationId="{7CB7B3BF-709A-4311-8398-7253B62FE05C}"/>
          </ac:spMkLst>
        </pc:spChg>
        <pc:spChg chg="mod">
          <ac:chgData name="Clement DESCROIX" userId="61a29ea8-995b-433d-9321-2aa4f2524020" providerId="ADAL" clId="{9E49A27A-FF5A-47ED-8922-661BABB02D1F}" dt="2023-01-18T10:30:13.637" v="1455" actId="20577"/>
          <ac:spMkLst>
            <pc:docMk/>
            <pc:sldMk cId="3045983296" sldId="2832"/>
            <ac:spMk id="3" creationId="{692E37F8-0E93-4D9C-8F41-3BAB672585E2}"/>
          </ac:spMkLst>
        </pc:spChg>
        <pc:picChg chg="add del mod">
          <ac:chgData name="Clement DESCROIX" userId="61a29ea8-995b-433d-9321-2aa4f2524020" providerId="ADAL" clId="{9E49A27A-FF5A-47ED-8922-661BABB02D1F}" dt="2023-01-18T10:32:11.713" v="1459" actId="478"/>
          <ac:picMkLst>
            <pc:docMk/>
            <pc:sldMk cId="3045983296" sldId="2832"/>
            <ac:picMk id="6" creationId="{9655A847-B492-37B9-AE25-EEF55B3EF88C}"/>
          </ac:picMkLst>
        </pc:picChg>
        <pc:picChg chg="del">
          <ac:chgData name="Clement DESCROIX" userId="61a29ea8-995b-433d-9321-2aa4f2524020" providerId="ADAL" clId="{9E49A27A-FF5A-47ED-8922-661BABB02D1F}" dt="2023-01-18T10:33:14.787" v="1463" actId="478"/>
          <ac:picMkLst>
            <pc:docMk/>
            <pc:sldMk cId="3045983296" sldId="2832"/>
            <ac:picMk id="7" creationId="{BE7C96BA-1347-3215-A5CF-A62EBC2D619A}"/>
          </ac:picMkLst>
        </pc:picChg>
        <pc:picChg chg="add mod">
          <ac:chgData name="Clement DESCROIX" userId="61a29ea8-995b-433d-9321-2aa4f2524020" providerId="ADAL" clId="{9E49A27A-FF5A-47ED-8922-661BABB02D1F}" dt="2023-01-18T10:33:56.182" v="1468" actId="1076"/>
          <ac:picMkLst>
            <pc:docMk/>
            <pc:sldMk cId="3045983296" sldId="2832"/>
            <ac:picMk id="9" creationId="{E7B01208-9B29-2C65-45A7-607721830A20}"/>
          </ac:picMkLst>
        </pc:picChg>
        <pc:picChg chg="mod">
          <ac:chgData name="Clement DESCROIX" userId="61a29ea8-995b-433d-9321-2aa4f2524020" providerId="ADAL" clId="{9E49A27A-FF5A-47ED-8922-661BABB02D1F}" dt="2023-01-18T10:35:41.913" v="1469" actId="1076"/>
          <ac:picMkLst>
            <pc:docMk/>
            <pc:sldMk cId="3045983296" sldId="2832"/>
            <ac:picMk id="1028" creationId="{8A943AAE-84BF-40E6-A3F6-325D558AEACF}"/>
          </ac:picMkLst>
        </pc:picChg>
      </pc:sldChg>
      <pc:sldChg chg="del">
        <pc:chgData name="Clement DESCROIX" userId="61a29ea8-995b-433d-9321-2aa4f2524020" providerId="ADAL" clId="{9E49A27A-FF5A-47ED-8922-661BABB02D1F}" dt="2023-01-16T10:09:52.988" v="105" actId="47"/>
        <pc:sldMkLst>
          <pc:docMk/>
          <pc:sldMk cId="702508313" sldId="2833"/>
        </pc:sldMkLst>
      </pc:sldChg>
      <pc:sldChg chg="addSp delSp modSp mod">
        <pc:chgData name="Clement DESCROIX" userId="61a29ea8-995b-433d-9321-2aa4f2524020" providerId="ADAL" clId="{9E49A27A-FF5A-47ED-8922-661BABB02D1F}" dt="2023-01-20T08:49:15.455" v="1720" actId="1076"/>
        <pc:sldMkLst>
          <pc:docMk/>
          <pc:sldMk cId="434854430" sldId="2836"/>
        </pc:sldMkLst>
        <pc:spChg chg="mod">
          <ac:chgData name="Clement DESCROIX" userId="61a29ea8-995b-433d-9321-2aa4f2524020" providerId="ADAL" clId="{9E49A27A-FF5A-47ED-8922-661BABB02D1F}" dt="2023-01-20T08:23:45.650" v="1616"/>
          <ac:spMkLst>
            <pc:docMk/>
            <pc:sldMk cId="434854430" sldId="2836"/>
            <ac:spMk id="2" creationId="{5F1C6E74-5CD3-4640-A00E-3E1552899B72}"/>
          </ac:spMkLst>
        </pc:spChg>
        <pc:spChg chg="mod">
          <ac:chgData name="Clement DESCROIX" userId="61a29ea8-995b-433d-9321-2aa4f2524020" providerId="ADAL" clId="{9E49A27A-FF5A-47ED-8922-661BABB02D1F}" dt="2023-01-20T08:23:53.322" v="1622" actId="20577"/>
          <ac:spMkLst>
            <pc:docMk/>
            <pc:sldMk cId="434854430" sldId="2836"/>
            <ac:spMk id="3" creationId="{5C171293-3E93-482C-A265-BC5FAC8053D8}"/>
          </ac:spMkLst>
        </pc:spChg>
        <pc:spChg chg="mod">
          <ac:chgData name="Clement DESCROIX" userId="61a29ea8-995b-433d-9321-2aa4f2524020" providerId="ADAL" clId="{9E49A27A-FF5A-47ED-8922-661BABB02D1F}" dt="2023-01-20T08:24:30.912" v="1625"/>
          <ac:spMkLst>
            <pc:docMk/>
            <pc:sldMk cId="434854430" sldId="2836"/>
            <ac:spMk id="4" creationId="{38D13629-9CAB-4C44-B6B5-9F8301CB3BCD}"/>
          </ac:spMkLst>
        </pc:spChg>
        <pc:spChg chg="mod">
          <ac:chgData name="Clement DESCROIX" userId="61a29ea8-995b-433d-9321-2aa4f2524020" providerId="ADAL" clId="{9E49A27A-FF5A-47ED-8922-661BABB02D1F}" dt="2023-01-20T08:24:16.704" v="1624"/>
          <ac:spMkLst>
            <pc:docMk/>
            <pc:sldMk cId="434854430" sldId="2836"/>
            <ac:spMk id="7" creationId="{1F070C9A-3A58-4042-BA80-00F6F563060A}"/>
          </ac:spMkLst>
        </pc:spChg>
        <pc:spChg chg="mod">
          <ac:chgData name="Clement DESCROIX" userId="61a29ea8-995b-433d-9321-2aa4f2524020" providerId="ADAL" clId="{9E49A27A-FF5A-47ED-8922-661BABB02D1F}" dt="2023-01-20T08:24:08.859" v="1623"/>
          <ac:spMkLst>
            <pc:docMk/>
            <pc:sldMk cId="434854430" sldId="2836"/>
            <ac:spMk id="10" creationId="{50653E32-C56C-47E4-A4DE-3D4D51E75DEA}"/>
          </ac:spMkLst>
        </pc:spChg>
        <pc:picChg chg="del">
          <ac:chgData name="Clement DESCROIX" userId="61a29ea8-995b-433d-9321-2aa4f2524020" providerId="ADAL" clId="{9E49A27A-FF5A-47ED-8922-661BABB02D1F}" dt="2023-01-20T08:49:08.244" v="1717" actId="478"/>
          <ac:picMkLst>
            <pc:docMk/>
            <pc:sldMk cId="434854430" sldId="2836"/>
            <ac:picMk id="6" creationId="{937D9B6D-C554-1CDD-0B02-BF8AF50146EF}"/>
          </ac:picMkLst>
        </pc:picChg>
        <pc:picChg chg="add mod modCrop">
          <ac:chgData name="Clement DESCROIX" userId="61a29ea8-995b-433d-9321-2aa4f2524020" providerId="ADAL" clId="{9E49A27A-FF5A-47ED-8922-661BABB02D1F}" dt="2023-01-20T08:49:15.455" v="1720" actId="1076"/>
          <ac:picMkLst>
            <pc:docMk/>
            <pc:sldMk cId="434854430" sldId="2836"/>
            <ac:picMk id="8" creationId="{28951487-6A2E-0ACB-6D27-D887A3609E69}"/>
          </ac:picMkLst>
        </pc:picChg>
        <pc:picChg chg="mod">
          <ac:chgData name="Clement DESCROIX" userId="61a29ea8-995b-433d-9321-2aa4f2524020" providerId="ADAL" clId="{9E49A27A-FF5A-47ED-8922-661BABB02D1F}" dt="2023-01-20T08:33:14.462" v="1696" actId="1076"/>
          <ac:picMkLst>
            <pc:docMk/>
            <pc:sldMk cId="434854430" sldId="2836"/>
            <ac:picMk id="9" creationId="{99647E18-074E-400A-9E19-965C4083A4CE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8:51:15.294" v="1728" actId="1076"/>
        <pc:sldMkLst>
          <pc:docMk/>
          <pc:sldMk cId="3245580530" sldId="2837"/>
        </pc:sldMkLst>
        <pc:spChg chg="mod">
          <ac:chgData name="Clement DESCROIX" userId="61a29ea8-995b-433d-9321-2aa4f2524020" providerId="ADAL" clId="{9E49A27A-FF5A-47ED-8922-661BABB02D1F}" dt="2023-01-20T08:24:41.798" v="1626"/>
          <ac:spMkLst>
            <pc:docMk/>
            <pc:sldMk cId="3245580530" sldId="2837"/>
            <ac:spMk id="2" creationId="{FC51B842-0A36-4539-B3D5-6CC4DD7B325C}"/>
          </ac:spMkLst>
        </pc:spChg>
        <pc:spChg chg="mod">
          <ac:chgData name="Clement DESCROIX" userId="61a29ea8-995b-433d-9321-2aa4f2524020" providerId="ADAL" clId="{9E49A27A-FF5A-47ED-8922-661BABB02D1F}" dt="2023-01-20T08:25:20.117" v="1632"/>
          <ac:spMkLst>
            <pc:docMk/>
            <pc:sldMk cId="3245580530" sldId="2837"/>
            <ac:spMk id="4" creationId="{8AC379ED-33DF-4582-9366-6CCB8AF5621E}"/>
          </ac:spMkLst>
        </pc:spChg>
        <pc:picChg chg="add mod">
          <ac:chgData name="Clement DESCROIX" userId="61a29ea8-995b-433d-9321-2aa4f2524020" providerId="ADAL" clId="{9E49A27A-FF5A-47ED-8922-661BABB02D1F}" dt="2023-01-20T08:51:15.294" v="1728" actId="1076"/>
          <ac:picMkLst>
            <pc:docMk/>
            <pc:sldMk cId="3245580530" sldId="2837"/>
            <ac:picMk id="6" creationId="{62F09C9D-C6D7-06EA-3960-D61916E76791}"/>
          </ac:picMkLst>
        </pc:picChg>
        <pc:picChg chg="del">
          <ac:chgData name="Clement DESCROIX" userId="61a29ea8-995b-433d-9321-2aa4f2524020" providerId="ADAL" clId="{9E49A27A-FF5A-47ED-8922-661BABB02D1F}" dt="2023-01-20T08:51:05.590" v="1725" actId="478"/>
          <ac:picMkLst>
            <pc:docMk/>
            <pc:sldMk cId="3245580530" sldId="2837"/>
            <ac:picMk id="9" creationId="{016B3BC3-8E59-FAB3-004F-56962251B6BF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8:55:22.168" v="1746" actId="1076"/>
        <pc:sldMkLst>
          <pc:docMk/>
          <pc:sldMk cId="1842290920" sldId="2838"/>
        </pc:sldMkLst>
        <pc:spChg chg="mod">
          <ac:chgData name="Clement DESCROIX" userId="61a29ea8-995b-433d-9321-2aa4f2524020" providerId="ADAL" clId="{9E49A27A-FF5A-47ED-8922-661BABB02D1F}" dt="2023-01-20T08:25:32.315" v="1633"/>
          <ac:spMkLst>
            <pc:docMk/>
            <pc:sldMk cId="1842290920" sldId="2838"/>
            <ac:spMk id="2" creationId="{FC51B842-0A36-4539-B3D5-6CC4DD7B325C}"/>
          </ac:spMkLst>
        </pc:spChg>
        <pc:spChg chg="mod">
          <ac:chgData name="Clement DESCROIX" userId="61a29ea8-995b-433d-9321-2aa4f2524020" providerId="ADAL" clId="{9E49A27A-FF5A-47ED-8922-661BABB02D1F}" dt="2023-01-20T08:25:41.572" v="1634"/>
          <ac:spMkLst>
            <pc:docMk/>
            <pc:sldMk cId="1842290920" sldId="2838"/>
            <ac:spMk id="4" creationId="{8AC379ED-33DF-4582-9366-6CCB8AF5621E}"/>
          </ac:spMkLst>
        </pc:spChg>
        <pc:spChg chg="mod">
          <ac:chgData name="Clement DESCROIX" userId="61a29ea8-995b-433d-9321-2aa4f2524020" providerId="ADAL" clId="{9E49A27A-FF5A-47ED-8922-661BABB02D1F}" dt="2023-01-20T08:26:28.537" v="1642" actId="20577"/>
          <ac:spMkLst>
            <pc:docMk/>
            <pc:sldMk cId="1842290920" sldId="2838"/>
            <ac:spMk id="6" creationId="{57B49369-625D-462F-99F6-B77B0FEC4D5F}"/>
          </ac:spMkLst>
        </pc:spChg>
        <pc:picChg chg="add mod">
          <ac:chgData name="Clement DESCROIX" userId="61a29ea8-995b-433d-9321-2aa4f2524020" providerId="ADAL" clId="{9E49A27A-FF5A-47ED-8922-661BABB02D1F}" dt="2023-01-20T08:55:15.048" v="1745" actId="1076"/>
          <ac:picMkLst>
            <pc:docMk/>
            <pc:sldMk cId="1842290920" sldId="2838"/>
            <ac:picMk id="7" creationId="{008FC0A7-3D19-0BCE-6989-670CB0572368}"/>
          </ac:picMkLst>
        </pc:picChg>
        <pc:picChg chg="del mod">
          <ac:chgData name="Clement DESCROIX" userId="61a29ea8-995b-433d-9321-2aa4f2524020" providerId="ADAL" clId="{9E49A27A-FF5A-47ED-8922-661BABB02D1F}" dt="2023-01-20T08:54:08.440" v="1738" actId="478"/>
          <ac:picMkLst>
            <pc:docMk/>
            <pc:sldMk cId="1842290920" sldId="2838"/>
            <ac:picMk id="9" creationId="{D1039AF5-C735-6831-0E92-A8DB253A6DB0}"/>
          </ac:picMkLst>
        </pc:picChg>
        <pc:picChg chg="add mod">
          <ac:chgData name="Clement DESCROIX" userId="61a29ea8-995b-433d-9321-2aa4f2524020" providerId="ADAL" clId="{9E49A27A-FF5A-47ED-8922-661BABB02D1F}" dt="2023-01-20T08:55:22.168" v="1746" actId="1076"/>
          <ac:picMkLst>
            <pc:docMk/>
            <pc:sldMk cId="1842290920" sldId="2838"/>
            <ac:picMk id="11" creationId="{7E9854B7-5114-D0DB-FE80-FA839DB6E7E1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9:05:02.093" v="1754" actId="1076"/>
        <pc:sldMkLst>
          <pc:docMk/>
          <pc:sldMk cId="2720348475" sldId="2840"/>
        </pc:sldMkLst>
        <pc:spChg chg="mod">
          <ac:chgData name="Clement DESCROIX" userId="61a29ea8-995b-433d-9321-2aa4f2524020" providerId="ADAL" clId="{9E49A27A-FF5A-47ED-8922-661BABB02D1F}" dt="2023-01-20T08:26:44.767" v="1645" actId="20577"/>
          <ac:spMkLst>
            <pc:docMk/>
            <pc:sldMk cId="2720348475" sldId="2840"/>
            <ac:spMk id="2" creationId="{A3534FDD-AF37-4C6E-B948-117464D44C41}"/>
          </ac:spMkLst>
        </pc:spChg>
        <pc:spChg chg="mod">
          <ac:chgData name="Clement DESCROIX" userId="61a29ea8-995b-433d-9321-2aa4f2524020" providerId="ADAL" clId="{9E49A27A-FF5A-47ED-8922-661BABB02D1F}" dt="2023-01-20T08:26:53.131" v="1654" actId="20577"/>
          <ac:spMkLst>
            <pc:docMk/>
            <pc:sldMk cId="2720348475" sldId="2840"/>
            <ac:spMk id="3" creationId="{93E08271-22BA-4FEC-971F-C3AFE74E40D6}"/>
          </ac:spMkLst>
        </pc:spChg>
        <pc:spChg chg="mod">
          <ac:chgData name="Clement DESCROIX" userId="61a29ea8-995b-433d-9321-2aa4f2524020" providerId="ADAL" clId="{9E49A27A-FF5A-47ED-8922-661BABB02D1F}" dt="2023-01-20T08:27:03.192" v="1655"/>
          <ac:spMkLst>
            <pc:docMk/>
            <pc:sldMk cId="2720348475" sldId="2840"/>
            <ac:spMk id="9" creationId="{964BCFF4-7C9C-411C-8EEB-9A9ED52F768C}"/>
          </ac:spMkLst>
        </pc:spChg>
        <pc:picChg chg="add mod">
          <ac:chgData name="Clement DESCROIX" userId="61a29ea8-995b-433d-9321-2aa4f2524020" providerId="ADAL" clId="{9E49A27A-FF5A-47ED-8922-661BABB02D1F}" dt="2023-01-20T09:04:59.457" v="1753" actId="1076"/>
          <ac:picMkLst>
            <pc:docMk/>
            <pc:sldMk cId="2720348475" sldId="2840"/>
            <ac:picMk id="5" creationId="{AC2B2764-53D5-D4DC-7252-798B5CE07DC6}"/>
          </ac:picMkLst>
        </pc:picChg>
        <pc:picChg chg="del">
          <ac:chgData name="Clement DESCROIX" userId="61a29ea8-995b-433d-9321-2aa4f2524020" providerId="ADAL" clId="{9E49A27A-FF5A-47ED-8922-661BABB02D1F}" dt="2023-01-20T09:04:46.794" v="1748" actId="478"/>
          <ac:picMkLst>
            <pc:docMk/>
            <pc:sldMk cId="2720348475" sldId="2840"/>
            <ac:picMk id="7" creationId="{8642BECC-C18A-BDB2-2BE1-57C47B60735C}"/>
          </ac:picMkLst>
        </pc:picChg>
        <pc:picChg chg="mod">
          <ac:chgData name="Clement DESCROIX" userId="61a29ea8-995b-433d-9321-2aa4f2524020" providerId="ADAL" clId="{9E49A27A-FF5A-47ED-8922-661BABB02D1F}" dt="2023-01-20T09:05:02.093" v="1754" actId="1076"/>
          <ac:picMkLst>
            <pc:docMk/>
            <pc:sldMk cId="2720348475" sldId="2840"/>
            <ac:picMk id="10" creationId="{6FF1C2F4-D5A8-4163-BDE0-FD07A9E19F22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9:22:53.016" v="1767" actId="1076"/>
        <pc:sldMkLst>
          <pc:docMk/>
          <pc:sldMk cId="2770715687" sldId="2841"/>
        </pc:sldMkLst>
        <pc:spChg chg="mod">
          <ac:chgData name="Clement DESCROIX" userId="61a29ea8-995b-433d-9321-2aa4f2524020" providerId="ADAL" clId="{9E49A27A-FF5A-47ED-8922-661BABB02D1F}" dt="2023-01-20T08:27:11.630" v="1656"/>
          <ac:spMkLst>
            <pc:docMk/>
            <pc:sldMk cId="2770715687" sldId="2841"/>
            <ac:spMk id="2" creationId="{60A8685E-5ED2-4140-89B8-502A3F4D33D6}"/>
          </ac:spMkLst>
        </pc:spChg>
        <pc:spChg chg="mod">
          <ac:chgData name="Clement DESCROIX" userId="61a29ea8-995b-433d-9321-2aa4f2524020" providerId="ADAL" clId="{9E49A27A-FF5A-47ED-8922-661BABB02D1F}" dt="2023-01-20T08:27:29.923" v="1658"/>
          <ac:spMkLst>
            <pc:docMk/>
            <pc:sldMk cId="2770715687" sldId="2841"/>
            <ac:spMk id="11" creationId="{CF055436-2D24-4992-A63A-D9E53AD4A251}"/>
          </ac:spMkLst>
        </pc:spChg>
        <pc:picChg chg="add mod">
          <ac:chgData name="Clement DESCROIX" userId="61a29ea8-995b-433d-9321-2aa4f2524020" providerId="ADAL" clId="{9E49A27A-FF5A-47ED-8922-661BABB02D1F}" dt="2023-01-20T09:10:38.957" v="1760" actId="1076"/>
          <ac:picMkLst>
            <pc:docMk/>
            <pc:sldMk cId="2770715687" sldId="2841"/>
            <ac:picMk id="5" creationId="{0D202813-A9D0-688F-66B3-8DAB02B9C51A}"/>
          </ac:picMkLst>
        </pc:picChg>
        <pc:picChg chg="del">
          <ac:chgData name="Clement DESCROIX" userId="61a29ea8-995b-433d-9321-2aa4f2524020" providerId="ADAL" clId="{9E49A27A-FF5A-47ED-8922-661BABB02D1F}" dt="2023-01-20T09:10:29.066" v="1756" actId="478"/>
          <ac:picMkLst>
            <pc:docMk/>
            <pc:sldMk cId="2770715687" sldId="2841"/>
            <ac:picMk id="7" creationId="{8D8E6A8A-96A4-C9CF-88E0-3CCB3DAF043E}"/>
          </ac:picMkLst>
        </pc:picChg>
        <pc:picChg chg="add mod">
          <ac:chgData name="Clement DESCROIX" userId="61a29ea8-995b-433d-9321-2aa4f2524020" providerId="ADAL" clId="{9E49A27A-FF5A-47ED-8922-661BABB02D1F}" dt="2023-01-20T09:22:53.016" v="1767" actId="1076"/>
          <ac:picMkLst>
            <pc:docMk/>
            <pc:sldMk cId="2770715687" sldId="2841"/>
            <ac:picMk id="8" creationId="{8AB59961-2F69-D72F-0F0E-76454BE25000}"/>
          </ac:picMkLst>
        </pc:picChg>
        <pc:picChg chg="del">
          <ac:chgData name="Clement DESCROIX" userId="61a29ea8-995b-433d-9321-2aa4f2524020" providerId="ADAL" clId="{9E49A27A-FF5A-47ED-8922-661BABB02D1F}" dt="2023-01-20T09:22:43.414" v="1762" actId="478"/>
          <ac:picMkLst>
            <pc:docMk/>
            <pc:sldMk cId="2770715687" sldId="2841"/>
            <ac:picMk id="14" creationId="{9F269E3E-C682-4EAE-B176-ECF91E4D4A66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9:26:25.516" v="1803" actId="1076"/>
        <pc:sldMkLst>
          <pc:docMk/>
          <pc:sldMk cId="3834883233" sldId="2842"/>
        </pc:sldMkLst>
        <pc:spChg chg="mod">
          <ac:chgData name="Clement DESCROIX" userId="61a29ea8-995b-433d-9321-2aa4f2524020" providerId="ADAL" clId="{9E49A27A-FF5A-47ED-8922-661BABB02D1F}" dt="2023-01-20T08:27:14.713" v="1657"/>
          <ac:spMkLst>
            <pc:docMk/>
            <pc:sldMk cId="3834883233" sldId="2842"/>
            <ac:spMk id="2" creationId="{DE744A4F-3881-443F-A37C-2266AD0B4286}"/>
          </ac:spMkLst>
        </pc:spChg>
        <pc:spChg chg="mod">
          <ac:chgData name="Clement DESCROIX" userId="61a29ea8-995b-433d-9321-2aa4f2524020" providerId="ADAL" clId="{9E49A27A-FF5A-47ED-8922-661BABB02D1F}" dt="2023-01-20T08:28:11.804" v="1662"/>
          <ac:spMkLst>
            <pc:docMk/>
            <pc:sldMk cId="3834883233" sldId="2842"/>
            <ac:spMk id="9" creationId="{DC1D2F10-CC47-4041-BE4A-43C2FC514925}"/>
          </ac:spMkLst>
        </pc:spChg>
        <pc:picChg chg="add mod modCrop">
          <ac:chgData name="Clement DESCROIX" userId="61a29ea8-995b-433d-9321-2aa4f2524020" providerId="ADAL" clId="{9E49A27A-FF5A-47ED-8922-661BABB02D1F}" dt="2023-01-20T09:26:24.509" v="1802" actId="1076"/>
          <ac:picMkLst>
            <pc:docMk/>
            <pc:sldMk cId="3834883233" sldId="2842"/>
            <ac:picMk id="5" creationId="{4D9AAFA8-680D-0480-0A42-F49AA54EE969}"/>
          </ac:picMkLst>
        </pc:picChg>
        <pc:picChg chg="del">
          <ac:chgData name="Clement DESCROIX" userId="61a29ea8-995b-433d-9321-2aa4f2524020" providerId="ADAL" clId="{9E49A27A-FF5A-47ED-8922-661BABB02D1F}" dt="2023-01-20T09:24:19.959" v="1773" actId="478"/>
          <ac:picMkLst>
            <pc:docMk/>
            <pc:sldMk cId="3834883233" sldId="2842"/>
            <ac:picMk id="6" creationId="{9A32153B-F07A-8E5D-EFC2-C6D7BD03A0AE}"/>
          </ac:picMkLst>
        </pc:picChg>
        <pc:picChg chg="del mod">
          <ac:chgData name="Clement DESCROIX" userId="61a29ea8-995b-433d-9321-2aa4f2524020" providerId="ADAL" clId="{9E49A27A-FF5A-47ED-8922-661BABB02D1F}" dt="2023-01-20T09:25:34.479" v="1783" actId="478"/>
          <ac:picMkLst>
            <pc:docMk/>
            <pc:sldMk cId="3834883233" sldId="2842"/>
            <ac:picMk id="7" creationId="{B3E43FE5-376D-4530-9B73-7C043A920B66}"/>
          </ac:picMkLst>
        </pc:picChg>
        <pc:picChg chg="add mod">
          <ac:chgData name="Clement DESCROIX" userId="61a29ea8-995b-433d-9321-2aa4f2524020" providerId="ADAL" clId="{9E49A27A-FF5A-47ED-8922-661BABB02D1F}" dt="2023-01-20T09:26:25.516" v="1803" actId="1076"/>
          <ac:picMkLst>
            <pc:docMk/>
            <pc:sldMk cId="3834883233" sldId="2842"/>
            <ac:picMk id="10" creationId="{FD123DCB-293F-DA1C-DE5A-2CE22DC65F3C}"/>
          </ac:picMkLst>
        </pc:picChg>
      </pc:sldChg>
      <pc:sldChg chg="addSp delSp modSp add del mod delCm">
        <pc:chgData name="Clement DESCROIX" userId="61a29ea8-995b-433d-9321-2aa4f2524020" providerId="ADAL" clId="{9E49A27A-FF5A-47ED-8922-661BABB02D1F}" dt="2023-01-16T12:44:27.777" v="615" actId="1076"/>
        <pc:sldMkLst>
          <pc:docMk/>
          <pc:sldMk cId="2230735578" sldId="2843"/>
        </pc:sldMkLst>
        <pc:spChg chg="mod">
          <ac:chgData name="Clement DESCROIX" userId="61a29ea8-995b-433d-9321-2aa4f2524020" providerId="ADAL" clId="{9E49A27A-FF5A-47ED-8922-661BABB02D1F}" dt="2023-01-16T12:43:35.868" v="605" actId="1076"/>
          <ac:spMkLst>
            <pc:docMk/>
            <pc:sldMk cId="2230735578" sldId="2843"/>
            <ac:spMk id="3" creationId="{9D9B00C5-B0E6-4B8D-8911-E05589857878}"/>
          </ac:spMkLst>
        </pc:spChg>
        <pc:spChg chg="mod">
          <ac:chgData name="Clement DESCROIX" userId="61a29ea8-995b-433d-9321-2aa4f2524020" providerId="ADAL" clId="{9E49A27A-FF5A-47ED-8922-661BABB02D1F}" dt="2023-01-16T12:44:02.249" v="610" actId="14100"/>
          <ac:spMkLst>
            <pc:docMk/>
            <pc:sldMk cId="2230735578" sldId="2843"/>
            <ac:spMk id="16" creationId="{97CC866D-51F3-4582-8B3C-C4B6DA2F82E3}"/>
          </ac:spMkLst>
        </pc:spChg>
        <pc:spChg chg="mod">
          <ac:chgData name="Clement DESCROIX" userId="61a29ea8-995b-433d-9321-2aa4f2524020" providerId="ADAL" clId="{9E49A27A-FF5A-47ED-8922-661BABB02D1F}" dt="2023-01-16T10:57:08.327" v="525" actId="1076"/>
          <ac:spMkLst>
            <pc:docMk/>
            <pc:sldMk cId="2230735578" sldId="2843"/>
            <ac:spMk id="17" creationId="{C29F43D2-9F01-4866-B874-3B6BEE3E8528}"/>
          </ac:spMkLst>
        </pc:spChg>
        <pc:graphicFrameChg chg="add del mod">
          <ac:chgData name="Clement DESCROIX" userId="61a29ea8-995b-433d-9321-2aa4f2524020" providerId="ADAL" clId="{9E49A27A-FF5A-47ED-8922-661BABB02D1F}" dt="2023-01-16T10:15:00.326" v="249" actId="478"/>
          <ac:graphicFrameMkLst>
            <pc:docMk/>
            <pc:sldMk cId="2230735578" sldId="2843"/>
            <ac:graphicFrameMk id="2" creationId="{1F4D78BB-BB7E-CCC9-01DC-B23492C26176}"/>
          </ac:graphicFrameMkLst>
        </pc:graphicFrameChg>
        <pc:graphicFrameChg chg="mod modGraphic">
          <ac:chgData name="Clement DESCROIX" userId="61a29ea8-995b-433d-9321-2aa4f2524020" providerId="ADAL" clId="{9E49A27A-FF5A-47ED-8922-661BABB02D1F}" dt="2023-01-16T10:58:20.902" v="560" actId="20577"/>
          <ac:graphicFrameMkLst>
            <pc:docMk/>
            <pc:sldMk cId="2230735578" sldId="2843"/>
            <ac:graphicFrameMk id="4" creationId="{76B02651-6C84-49D5-87F4-489E861825CA}"/>
          </ac:graphicFrameMkLst>
        </pc:graphicFrameChg>
        <pc:graphicFrameChg chg="add del mod">
          <ac:chgData name="Clement DESCROIX" userId="61a29ea8-995b-433d-9321-2aa4f2524020" providerId="ADAL" clId="{9E49A27A-FF5A-47ED-8922-661BABB02D1F}" dt="2023-01-16T10:15:04.499" v="251"/>
          <ac:graphicFrameMkLst>
            <pc:docMk/>
            <pc:sldMk cId="2230735578" sldId="2843"/>
            <ac:graphicFrameMk id="5" creationId="{831A3F13-A085-98ED-5A75-5206070EFC84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4:12.446" v="612" actId="1076"/>
          <ac:graphicFrameMkLst>
            <pc:docMk/>
            <pc:sldMk cId="2230735578" sldId="2843"/>
            <ac:graphicFrameMk id="6" creationId="{B59FABD5-6EBC-30DA-C6E9-EAA856932220}"/>
          </ac:graphicFrameMkLst>
        </pc:graphicFrameChg>
        <pc:graphicFrameChg chg="add del mod">
          <ac:chgData name="Clement DESCROIX" userId="61a29ea8-995b-433d-9321-2aa4f2524020" providerId="ADAL" clId="{9E49A27A-FF5A-47ED-8922-661BABB02D1F}" dt="2023-01-16T10:26:44.057" v="272" actId="478"/>
          <ac:graphicFrameMkLst>
            <pc:docMk/>
            <pc:sldMk cId="2230735578" sldId="2843"/>
            <ac:graphicFrameMk id="7" creationId="{1E4E4238-EEFB-69AF-CEEC-D1AD72E3BE78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3:42.566" v="607" actId="1076"/>
          <ac:graphicFrameMkLst>
            <pc:docMk/>
            <pc:sldMk cId="2230735578" sldId="2843"/>
            <ac:graphicFrameMk id="10" creationId="{0FA4512D-A035-30C1-9101-6E05BFD6A4C1}"/>
          </ac:graphicFrameMkLst>
        </pc:graphicFrameChg>
        <pc:graphicFrameChg chg="del">
          <ac:chgData name="Clement DESCROIX" userId="61a29ea8-995b-433d-9321-2aa4f2524020" providerId="ADAL" clId="{9E49A27A-FF5A-47ED-8922-661BABB02D1F}" dt="2023-01-16T10:14:43.683" v="246" actId="478"/>
          <ac:graphicFrameMkLst>
            <pc:docMk/>
            <pc:sldMk cId="2230735578" sldId="2843"/>
            <ac:graphicFrameMk id="18" creationId="{ECFAD700-DD1E-D6CF-2A3A-8B37693F7980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3:42.566" v="607" actId="1076"/>
          <ac:graphicFrameMkLst>
            <pc:docMk/>
            <pc:sldMk cId="2230735578" sldId="2843"/>
            <ac:graphicFrameMk id="21" creationId="{4BC24338-BFEF-BE9C-B800-E560EF882170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3:42.566" v="607" actId="1076"/>
          <ac:graphicFrameMkLst>
            <pc:docMk/>
            <pc:sldMk cId="2230735578" sldId="2843"/>
            <ac:graphicFrameMk id="23" creationId="{3F549532-EA2E-8F19-8259-85D47329C229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4:27.777" v="615" actId="1076"/>
          <ac:graphicFrameMkLst>
            <pc:docMk/>
            <pc:sldMk cId="2230735578" sldId="2843"/>
            <ac:graphicFrameMk id="25" creationId="{7C09EFE3-0E7F-A4A2-7611-CBAD8DB5C011}"/>
          </ac:graphicFrameMkLst>
        </pc:graphicFrameChg>
        <pc:graphicFrameChg chg="mod">
          <ac:chgData name="Clement DESCROIX" userId="61a29ea8-995b-433d-9321-2aa4f2524020" providerId="ADAL" clId="{9E49A27A-FF5A-47ED-8922-661BABB02D1F}" dt="2023-01-16T12:44:24.491" v="614" actId="1076"/>
          <ac:graphicFrameMkLst>
            <pc:docMk/>
            <pc:sldMk cId="2230735578" sldId="2843"/>
            <ac:graphicFrameMk id="27" creationId="{3126D05C-826D-A855-4FDA-A3808153B227}"/>
          </ac:graphicFrameMkLst>
        </pc:graphicFrameChg>
        <pc:picChg chg="add del">
          <ac:chgData name="Clement DESCROIX" userId="61a29ea8-995b-433d-9321-2aa4f2524020" providerId="ADAL" clId="{9E49A27A-FF5A-47ED-8922-661BABB02D1F}" dt="2023-01-16T10:26:33.074" v="267"/>
          <ac:picMkLst>
            <pc:docMk/>
            <pc:sldMk cId="2230735578" sldId="2843"/>
            <ac:picMk id="8" creationId="{836FF553-F4C0-3BF1-5A5B-23CBBE6F95C1}"/>
          </ac:picMkLst>
        </pc:picChg>
      </pc:sldChg>
      <pc:sldChg chg="modSp mod">
        <pc:chgData name="Clement DESCROIX" userId="61a29ea8-995b-433d-9321-2aa4f2524020" providerId="ADAL" clId="{9E49A27A-FF5A-47ED-8922-661BABB02D1F}" dt="2023-01-16T16:17:06.711" v="643" actId="20577"/>
        <pc:sldMkLst>
          <pc:docMk/>
          <pc:sldMk cId="3929719063" sldId="2846"/>
        </pc:sldMkLst>
        <pc:spChg chg="mod">
          <ac:chgData name="Clement DESCROIX" userId="61a29ea8-995b-433d-9321-2aa4f2524020" providerId="ADAL" clId="{9E49A27A-FF5A-47ED-8922-661BABB02D1F}" dt="2023-01-16T16:17:06.711" v="643" actId="20577"/>
          <ac:spMkLst>
            <pc:docMk/>
            <pc:sldMk cId="3929719063" sldId="2846"/>
            <ac:spMk id="3" creationId="{7E511E13-3719-4010-9E2E-98228ED4C095}"/>
          </ac:spMkLst>
        </pc:spChg>
      </pc:sldChg>
      <pc:sldChg chg="modSp mod">
        <pc:chgData name="Clement DESCROIX" userId="61a29ea8-995b-433d-9321-2aa4f2524020" providerId="ADAL" clId="{9E49A27A-FF5A-47ED-8922-661BABB02D1F}" dt="2023-01-16T10:09:32.857" v="103" actId="20577"/>
        <pc:sldMkLst>
          <pc:docMk/>
          <pc:sldMk cId="450731736" sldId="2852"/>
        </pc:sldMkLst>
        <pc:spChg chg="mod">
          <ac:chgData name="Clement DESCROIX" userId="61a29ea8-995b-433d-9321-2aa4f2524020" providerId="ADAL" clId="{9E49A27A-FF5A-47ED-8922-661BABB02D1F}" dt="2023-01-16T10:08:27.848" v="78" actId="20577"/>
          <ac:spMkLst>
            <pc:docMk/>
            <pc:sldMk cId="450731736" sldId="2852"/>
            <ac:spMk id="4" creationId="{1D686CF5-0C1C-4932-AF86-A9FDFC727FEA}"/>
          </ac:spMkLst>
        </pc:spChg>
        <pc:graphicFrameChg chg="mod">
          <ac:chgData name="Clement DESCROIX" userId="61a29ea8-995b-433d-9321-2aa4f2524020" providerId="ADAL" clId="{9E49A27A-FF5A-47ED-8922-661BABB02D1F}" dt="2023-01-16T10:09:32.857" v="103" actId="20577"/>
          <ac:graphicFrameMkLst>
            <pc:docMk/>
            <pc:sldMk cId="450731736" sldId="2852"/>
            <ac:graphicFrameMk id="3" creationId="{FE13B2DD-F6B1-49A0-8B3F-C9255A226CD4}"/>
          </ac:graphicFrameMkLst>
        </pc:graphicFrameChg>
      </pc:sldChg>
      <pc:sldChg chg="addSp delSp modSp mod">
        <pc:chgData name="Clement DESCROIX" userId="61a29ea8-995b-433d-9321-2aa4f2524020" providerId="ADAL" clId="{9E49A27A-FF5A-47ED-8922-661BABB02D1F}" dt="2023-01-19T11:13:46.258" v="1601" actId="1076"/>
        <pc:sldMkLst>
          <pc:docMk/>
          <pc:sldMk cId="236880454" sldId="2854"/>
        </pc:sldMkLst>
        <pc:spChg chg="mod">
          <ac:chgData name="Clement DESCROIX" userId="61a29ea8-995b-433d-9321-2aa4f2524020" providerId="ADAL" clId="{9E49A27A-FF5A-47ED-8922-661BABB02D1F}" dt="2023-01-18T10:36:50.420" v="1483"/>
          <ac:spMkLst>
            <pc:docMk/>
            <pc:sldMk cId="236880454" sldId="2854"/>
            <ac:spMk id="2" creationId="{59D7E5E7-05EB-440A-87B1-66E8BC7ACD01}"/>
          </ac:spMkLst>
        </pc:spChg>
        <pc:spChg chg="mod">
          <ac:chgData name="Clement DESCROIX" userId="61a29ea8-995b-433d-9321-2aa4f2524020" providerId="ADAL" clId="{9E49A27A-FF5A-47ED-8922-661BABB02D1F}" dt="2023-01-18T10:36:11.186" v="1480" actId="20577"/>
          <ac:spMkLst>
            <pc:docMk/>
            <pc:sldMk cId="236880454" sldId="2854"/>
            <ac:spMk id="3" creationId="{FE13EDA9-8366-4916-9991-9B83847FF68C}"/>
          </ac:spMkLst>
        </pc:spChg>
        <pc:spChg chg="mod">
          <ac:chgData name="Clement DESCROIX" userId="61a29ea8-995b-433d-9321-2aa4f2524020" providerId="ADAL" clId="{9E49A27A-FF5A-47ED-8922-661BABB02D1F}" dt="2023-01-18T10:37:14.704" v="1484"/>
          <ac:spMkLst>
            <pc:docMk/>
            <pc:sldMk cId="236880454" sldId="2854"/>
            <ac:spMk id="4" creationId="{DF7670C9-6BC6-4F69-A77E-DE46DE86A486}"/>
          </ac:spMkLst>
        </pc:spChg>
        <pc:spChg chg="mod">
          <ac:chgData name="Clement DESCROIX" userId="61a29ea8-995b-433d-9321-2aa4f2524020" providerId="ADAL" clId="{9E49A27A-FF5A-47ED-8922-661BABB02D1F}" dt="2023-01-19T11:07:19.568" v="1595" actId="20577"/>
          <ac:spMkLst>
            <pc:docMk/>
            <pc:sldMk cId="236880454" sldId="2854"/>
            <ac:spMk id="6" creationId="{7A53F347-B499-4D89-A21F-9DC517C2ECFA}"/>
          </ac:spMkLst>
        </pc:spChg>
        <pc:spChg chg="mod">
          <ac:chgData name="Clement DESCROIX" userId="61a29ea8-995b-433d-9321-2aa4f2524020" providerId="ADAL" clId="{9E49A27A-FF5A-47ED-8922-661BABB02D1F}" dt="2023-01-18T10:45:35.450" v="1560" actId="6549"/>
          <ac:spMkLst>
            <pc:docMk/>
            <pc:sldMk cId="236880454" sldId="2854"/>
            <ac:spMk id="9" creationId="{E9F494F4-5316-4F25-B939-3A6A6F52C00D}"/>
          </ac:spMkLst>
        </pc:spChg>
        <pc:picChg chg="mod">
          <ac:chgData name="Clement DESCROIX" userId="61a29ea8-995b-433d-9321-2aa4f2524020" providerId="ADAL" clId="{9E49A27A-FF5A-47ED-8922-661BABB02D1F}" dt="2023-01-18T10:36:17.943" v="1482" actId="14100"/>
          <ac:picMkLst>
            <pc:docMk/>
            <pc:sldMk cId="236880454" sldId="2854"/>
            <ac:picMk id="7" creationId="{6CF5F9E2-1CA0-4296-B5AC-216EA38C37DE}"/>
          </ac:picMkLst>
        </pc:picChg>
        <pc:picChg chg="del">
          <ac:chgData name="Clement DESCROIX" userId="61a29ea8-995b-433d-9321-2aa4f2524020" providerId="ADAL" clId="{9E49A27A-FF5A-47ED-8922-661BABB02D1F}" dt="2023-01-19T11:13:13.282" v="1596" actId="478"/>
          <ac:picMkLst>
            <pc:docMk/>
            <pc:sldMk cId="236880454" sldId="2854"/>
            <ac:picMk id="11" creationId="{2B83DDE0-DED6-F9D8-3200-6B26B8BC9DC9}"/>
          </ac:picMkLst>
        </pc:picChg>
        <pc:picChg chg="add mod">
          <ac:chgData name="Clement DESCROIX" userId="61a29ea8-995b-433d-9321-2aa4f2524020" providerId="ADAL" clId="{9E49A27A-FF5A-47ED-8922-661BABB02D1F}" dt="2023-01-19T11:13:46.258" v="1601" actId="1076"/>
          <ac:picMkLst>
            <pc:docMk/>
            <pc:sldMk cId="236880454" sldId="2854"/>
            <ac:picMk id="12" creationId="{82D5E6CD-F93D-E7CA-E79D-B69F1CE5DFDA}"/>
          </ac:picMkLst>
        </pc:picChg>
      </pc:sldChg>
      <pc:sldChg chg="addSp delSp modSp mod">
        <pc:chgData name="Clement DESCROIX" userId="61a29ea8-995b-433d-9321-2aa4f2524020" providerId="ADAL" clId="{9E49A27A-FF5A-47ED-8922-661BABB02D1F}" dt="2023-01-20T08:38:43.024" v="1712" actId="1076"/>
        <pc:sldMkLst>
          <pc:docMk/>
          <pc:sldMk cId="2040365089" sldId="2855"/>
        </pc:sldMkLst>
        <pc:spChg chg="mod">
          <ac:chgData name="Clement DESCROIX" userId="61a29ea8-995b-433d-9321-2aa4f2524020" providerId="ADAL" clId="{9E49A27A-FF5A-47ED-8922-661BABB02D1F}" dt="2023-01-20T08:23:04.661" v="1607"/>
          <ac:spMkLst>
            <pc:docMk/>
            <pc:sldMk cId="2040365089" sldId="2855"/>
            <ac:spMk id="2" creationId="{5203FA84-6F9F-4FBC-8ADF-873BB1322538}"/>
          </ac:spMkLst>
        </pc:spChg>
        <pc:spChg chg="mod">
          <ac:chgData name="Clement DESCROIX" userId="61a29ea8-995b-433d-9321-2aa4f2524020" providerId="ADAL" clId="{9E49A27A-FF5A-47ED-8922-661BABB02D1F}" dt="2023-01-20T08:23:09.972" v="1612" actId="20577"/>
          <ac:spMkLst>
            <pc:docMk/>
            <pc:sldMk cId="2040365089" sldId="2855"/>
            <ac:spMk id="3" creationId="{FE61E122-A045-4B8D-8FC1-E2ED500B259B}"/>
          </ac:spMkLst>
        </pc:spChg>
        <pc:spChg chg="mod">
          <ac:chgData name="Clement DESCROIX" userId="61a29ea8-995b-433d-9321-2aa4f2524020" providerId="ADAL" clId="{9E49A27A-FF5A-47ED-8922-661BABB02D1F}" dt="2023-01-20T08:23:35.028" v="1615"/>
          <ac:spMkLst>
            <pc:docMk/>
            <pc:sldMk cId="2040365089" sldId="2855"/>
            <ac:spMk id="6" creationId="{30D575A7-1578-404F-A986-10883A83587F}"/>
          </ac:spMkLst>
        </pc:spChg>
        <pc:picChg chg="add del mod modCrop">
          <ac:chgData name="Clement DESCROIX" userId="61a29ea8-995b-433d-9321-2aa4f2524020" providerId="ADAL" clId="{9E49A27A-FF5A-47ED-8922-661BABB02D1F}" dt="2023-01-20T08:38:32.251" v="1709" actId="478"/>
          <ac:picMkLst>
            <pc:docMk/>
            <pc:sldMk cId="2040365089" sldId="2855"/>
            <ac:picMk id="5" creationId="{E9BB0535-D974-259F-9FF2-44EA3D2AA075}"/>
          </ac:picMkLst>
        </pc:picChg>
        <pc:picChg chg="mod">
          <ac:chgData name="Clement DESCROIX" userId="61a29ea8-995b-433d-9321-2aa4f2524020" providerId="ADAL" clId="{9E49A27A-FF5A-47ED-8922-661BABB02D1F}" dt="2023-01-19T11:14:30.447" v="1606" actId="1076"/>
          <ac:picMkLst>
            <pc:docMk/>
            <pc:sldMk cId="2040365089" sldId="2855"/>
            <ac:picMk id="7" creationId="{C7BA2EF8-BE7F-4613-91A6-D02948364775}"/>
          </ac:picMkLst>
        </pc:picChg>
        <pc:picChg chg="del">
          <ac:chgData name="Clement DESCROIX" userId="61a29ea8-995b-433d-9321-2aa4f2524020" providerId="ADAL" clId="{9E49A27A-FF5A-47ED-8922-661BABB02D1F}" dt="2023-01-20T08:37:12.597" v="1700" actId="478"/>
          <ac:picMkLst>
            <pc:docMk/>
            <pc:sldMk cId="2040365089" sldId="2855"/>
            <ac:picMk id="8" creationId="{30BE904C-0DF8-6A2E-2B9B-F983F0A084F6}"/>
          </ac:picMkLst>
        </pc:picChg>
        <pc:picChg chg="add mod modCrop">
          <ac:chgData name="Clement DESCROIX" userId="61a29ea8-995b-433d-9321-2aa4f2524020" providerId="ADAL" clId="{9E49A27A-FF5A-47ED-8922-661BABB02D1F}" dt="2023-01-20T08:38:43.024" v="1712" actId="1076"/>
          <ac:picMkLst>
            <pc:docMk/>
            <pc:sldMk cId="2040365089" sldId="2855"/>
            <ac:picMk id="10" creationId="{459AF484-C0B3-CF92-C4F9-563CDB269B4C}"/>
          </ac:picMkLst>
        </pc:picChg>
      </pc:sldChg>
      <pc:sldChg chg="modSp mod">
        <pc:chgData name="Clement DESCROIX" userId="61a29ea8-995b-433d-9321-2aa4f2524020" providerId="ADAL" clId="{9E49A27A-FF5A-47ED-8922-661BABB02D1F}" dt="2023-01-16T09:55:41.840" v="63" actId="6549"/>
        <pc:sldMkLst>
          <pc:docMk/>
          <pc:sldMk cId="3407747126" sldId="2865"/>
        </pc:sldMkLst>
        <pc:spChg chg="mod">
          <ac:chgData name="Clement DESCROIX" userId="61a29ea8-995b-433d-9321-2aa4f2524020" providerId="ADAL" clId="{9E49A27A-FF5A-47ED-8922-661BABB02D1F}" dt="2023-01-16T08:52:55.372" v="24" actId="20577"/>
          <ac:spMkLst>
            <pc:docMk/>
            <pc:sldMk cId="3407747126" sldId="2865"/>
            <ac:spMk id="2" creationId="{B994C085-D05B-1DEB-F18D-82C0BD4095BF}"/>
          </ac:spMkLst>
        </pc:spChg>
        <pc:spChg chg="mod">
          <ac:chgData name="Clement DESCROIX" userId="61a29ea8-995b-433d-9321-2aa4f2524020" providerId="ADAL" clId="{9E49A27A-FF5A-47ED-8922-661BABB02D1F}" dt="2023-01-16T09:55:41.840" v="63" actId="6549"/>
          <ac:spMkLst>
            <pc:docMk/>
            <pc:sldMk cId="3407747126" sldId="2865"/>
            <ac:spMk id="3" creationId="{BE361D09-26E0-F60C-1CD1-B8D987193732}"/>
          </ac:spMkLst>
        </pc:spChg>
      </pc:sldChg>
      <pc:sldChg chg="del">
        <pc:chgData name="Clement DESCROIX" userId="61a29ea8-995b-433d-9321-2aa4f2524020" providerId="ADAL" clId="{9E49A27A-FF5A-47ED-8922-661BABB02D1F}" dt="2023-01-16T10:08:17.842" v="67" actId="47"/>
        <pc:sldMkLst>
          <pc:docMk/>
          <pc:sldMk cId="3892931794" sldId="2880"/>
        </pc:sldMkLst>
      </pc:sldChg>
      <pc:sldChg chg="modSp mod">
        <pc:chgData name="Clement DESCROIX" userId="61a29ea8-995b-433d-9321-2aa4f2524020" providerId="ADAL" clId="{9E49A27A-FF5A-47ED-8922-661BABB02D1F}" dt="2023-01-16T16:31:30.818" v="689" actId="20577"/>
        <pc:sldMkLst>
          <pc:docMk/>
          <pc:sldMk cId="3737873422" sldId="2892"/>
        </pc:sldMkLst>
        <pc:spChg chg="mod">
          <ac:chgData name="Clement DESCROIX" userId="61a29ea8-995b-433d-9321-2aa4f2524020" providerId="ADAL" clId="{9E49A27A-FF5A-47ED-8922-661BABB02D1F}" dt="2023-01-16T16:31:30.818" v="689" actId="20577"/>
          <ac:spMkLst>
            <pc:docMk/>
            <pc:sldMk cId="3737873422" sldId="2892"/>
            <ac:spMk id="6" creationId="{2D62261F-F748-47BA-97D7-2FFEFB07F57D}"/>
          </ac:spMkLst>
        </pc:spChg>
      </pc:sldChg>
      <pc:sldChg chg="add">
        <pc:chgData name="Clement DESCROIX" userId="61a29ea8-995b-433d-9321-2aa4f2524020" providerId="ADAL" clId="{9E49A27A-FF5A-47ED-8922-661BABB02D1F}" dt="2023-01-16T10:08:07.487" v="64"/>
        <pc:sldMkLst>
          <pc:docMk/>
          <pc:sldMk cId="3986229068" sldId="2893"/>
        </pc:sldMkLst>
      </pc:sldChg>
      <pc:sldChg chg="add">
        <pc:chgData name="Clement DESCROIX" userId="61a29ea8-995b-433d-9321-2aa4f2524020" providerId="ADAL" clId="{9E49A27A-FF5A-47ED-8922-661BABB02D1F}" dt="2023-01-16T10:09:48.515" v="104"/>
        <pc:sldMkLst>
          <pc:docMk/>
          <pc:sldMk cId="2178673306" sldId="2894"/>
        </pc:sldMkLst>
      </pc:sldChg>
      <pc:sldChg chg="add del">
        <pc:chgData name="Clement DESCROIX" userId="61a29ea8-995b-433d-9321-2aa4f2524020" providerId="ADAL" clId="{9E49A27A-FF5A-47ED-8922-661BABB02D1F}" dt="2023-01-16T10:26:36.823" v="269"/>
        <pc:sldMkLst>
          <pc:docMk/>
          <pc:sldMk cId="1566569668" sldId="2895"/>
        </pc:sldMkLst>
      </pc:sldChg>
      <pc:sldChg chg="add">
        <pc:chgData name="Clement DESCROIX" userId="61a29ea8-995b-433d-9321-2aa4f2524020" providerId="ADAL" clId="{9E49A27A-FF5A-47ED-8922-661BABB02D1F}" dt="2023-01-16T16:31:48.067" v="690"/>
        <pc:sldMkLst>
          <pc:docMk/>
          <pc:sldMk cId="1898602997" sldId="2895"/>
        </pc:sldMkLst>
      </pc:sldChg>
      <pc:sldChg chg="add del">
        <pc:chgData name="Clement DESCROIX" userId="61a29ea8-995b-433d-9321-2aa4f2524020" providerId="ADAL" clId="{9E49A27A-FF5A-47ED-8922-661BABB02D1F}" dt="2023-01-16T10:26:22.444" v="265"/>
        <pc:sldMkLst>
          <pc:docMk/>
          <pc:sldMk cId="1972078866" sldId="2895"/>
        </pc:sldMkLst>
      </pc:sldChg>
      <pc:sldChg chg="add del">
        <pc:chgData name="Clement DESCROIX" userId="61a29ea8-995b-433d-9321-2aa4f2524020" providerId="ADAL" clId="{9E49A27A-FF5A-47ED-8922-661BABB02D1F}" dt="2023-01-16T10:26:18.720" v="263"/>
        <pc:sldMkLst>
          <pc:docMk/>
          <pc:sldMk cId="1978653618" sldId="2895"/>
        </pc:sldMkLst>
      </pc:sldChg>
      <pc:sldChg chg="add del">
        <pc:chgData name="Clement DESCROIX" userId="61a29ea8-995b-433d-9321-2aa4f2524020" providerId="ADAL" clId="{9E49A27A-FF5A-47ED-8922-661BABB02D1F}" dt="2023-01-16T10:26:40.495" v="271"/>
        <pc:sldMkLst>
          <pc:docMk/>
          <pc:sldMk cId="2484556495" sldId="2895"/>
        </pc:sldMkLst>
      </pc:sldChg>
      <pc:sldChg chg="add del">
        <pc:chgData name="Clement DESCROIX" userId="61a29ea8-995b-433d-9321-2aa4f2524020" providerId="ADAL" clId="{9E49A27A-FF5A-47ED-8922-661BABB02D1F}" dt="2023-01-16T10:26:13.226" v="261"/>
        <pc:sldMkLst>
          <pc:docMk/>
          <pc:sldMk cId="2544557522" sldId="2895"/>
        </pc:sldMkLst>
      </pc:sldChg>
      <pc:sldChg chg="add del">
        <pc:chgData name="Clement DESCROIX" userId="61a29ea8-995b-433d-9321-2aa4f2524020" providerId="ADAL" clId="{9E49A27A-FF5A-47ED-8922-661BABB02D1F}" dt="2023-01-16T10:26:51.691" v="274"/>
        <pc:sldMkLst>
          <pc:docMk/>
          <pc:sldMk cId="2776945188" sldId="2895"/>
        </pc:sldMkLst>
      </pc:sldChg>
      <pc:sldChg chg="add">
        <pc:chgData name="Clement DESCROIX" userId="61a29ea8-995b-433d-9321-2aa4f2524020" providerId="ADAL" clId="{9E49A27A-FF5A-47ED-8922-661BABB02D1F}" dt="2023-01-16T16:31:59.017" v="692"/>
        <pc:sldMkLst>
          <pc:docMk/>
          <pc:sldMk cId="2886991678" sldId="2896"/>
        </pc:sldMkLst>
      </pc:sldChg>
    </pc:docChg>
  </pc:docChgLst>
  <pc:docChgLst>
    <pc:chgData name="Myriam BOULAHIA" userId="8b64d5b5-ff80-45c2-800d-7bc3dd58a906" providerId="ADAL" clId="{D18F0C69-5C6E-4B75-9412-38BFC91AAB45}"/>
    <pc:docChg chg="undo redo custSel addSld delSld modSld sldOrd modMainMaster modSection">
      <pc:chgData name="Myriam BOULAHIA" userId="8b64d5b5-ff80-45c2-800d-7bc3dd58a906" providerId="ADAL" clId="{D18F0C69-5C6E-4B75-9412-38BFC91AAB45}" dt="2022-10-20T11:58:29.251" v="1822" actId="47"/>
      <pc:docMkLst>
        <pc:docMk/>
      </pc:docMkLst>
      <pc:sldChg chg="modSp mod">
        <pc:chgData name="Myriam BOULAHIA" userId="8b64d5b5-ff80-45c2-800d-7bc3dd58a906" providerId="ADAL" clId="{D18F0C69-5C6E-4B75-9412-38BFC91AAB45}" dt="2022-10-18T16:05:07.611" v="1460" actId="20577"/>
        <pc:sldMkLst>
          <pc:docMk/>
          <pc:sldMk cId="136947193" sldId="256"/>
        </pc:sldMkLst>
        <pc:spChg chg="mod">
          <ac:chgData name="Myriam BOULAHIA" userId="8b64d5b5-ff80-45c2-800d-7bc3dd58a906" providerId="ADAL" clId="{D18F0C69-5C6E-4B75-9412-38BFC91AAB45}" dt="2022-10-18T16:05:07.611" v="1460" actId="20577"/>
          <ac:spMkLst>
            <pc:docMk/>
            <pc:sldMk cId="136947193" sldId="256"/>
            <ac:spMk id="2" creationId="{338E3DD2-00F2-4A86-9512-D3D953A40B87}"/>
          </ac:spMkLst>
        </pc:spChg>
        <pc:spChg chg="mod">
          <ac:chgData name="Myriam BOULAHIA" userId="8b64d5b5-ff80-45c2-800d-7bc3dd58a906" providerId="ADAL" clId="{D18F0C69-5C6E-4B75-9412-38BFC91AAB45}" dt="2022-10-18T16:04:37.947" v="1402" actId="20577"/>
          <ac:spMkLst>
            <pc:docMk/>
            <pc:sldMk cId="136947193" sldId="256"/>
            <ac:spMk id="11" creationId="{02389140-9BF5-4DF1-8360-747A75D268DD}"/>
          </ac:spMkLst>
        </pc:spChg>
      </pc:sldChg>
      <pc:sldChg chg="modSp mod">
        <pc:chgData name="Myriam BOULAHIA" userId="8b64d5b5-ff80-45c2-800d-7bc3dd58a906" providerId="ADAL" clId="{D18F0C69-5C6E-4B75-9412-38BFC91AAB45}" dt="2022-10-17T13:51:01.583" v="1085" actId="20577"/>
        <pc:sldMkLst>
          <pc:docMk/>
          <pc:sldMk cId="3179487647" sldId="260"/>
        </pc:sldMkLst>
        <pc:spChg chg="mod">
          <ac:chgData name="Myriam BOULAHIA" userId="8b64d5b5-ff80-45c2-800d-7bc3dd58a906" providerId="ADAL" clId="{D18F0C69-5C6E-4B75-9412-38BFC91AAB45}" dt="2022-10-17T13:51:01.583" v="1085" actId="20577"/>
          <ac:spMkLst>
            <pc:docMk/>
            <pc:sldMk cId="3179487647" sldId="260"/>
            <ac:spMk id="6" creationId="{28C0DA05-52F8-45A4-BEFC-D6366E5A9DA3}"/>
          </ac:spMkLst>
        </pc:spChg>
      </pc:sldChg>
      <pc:sldChg chg="delSp modSp mod ord">
        <pc:chgData name="Myriam BOULAHIA" userId="8b64d5b5-ff80-45c2-800d-7bc3dd58a906" providerId="ADAL" clId="{D18F0C69-5C6E-4B75-9412-38BFC91AAB45}" dt="2022-10-17T14:07:30.301" v="1203"/>
        <pc:sldMkLst>
          <pc:docMk/>
          <pc:sldMk cId="1401161830" sldId="261"/>
        </pc:sldMkLst>
        <pc:spChg chg="mod">
          <ac:chgData name="Myriam BOULAHIA" userId="8b64d5b5-ff80-45c2-800d-7bc3dd58a906" providerId="ADAL" clId="{D18F0C69-5C6E-4B75-9412-38BFC91AAB45}" dt="2022-10-11T14:49:24.063" v="515" actId="14100"/>
          <ac:spMkLst>
            <pc:docMk/>
            <pc:sldMk cId="1401161830" sldId="261"/>
            <ac:spMk id="2" creationId="{1985705F-C82C-4809-86CA-78E08C4FC7CB}"/>
          </ac:spMkLst>
        </pc:spChg>
        <pc:spChg chg="mod">
          <ac:chgData name="Myriam BOULAHIA" userId="8b64d5b5-ff80-45c2-800d-7bc3dd58a906" providerId="ADAL" clId="{D18F0C69-5C6E-4B75-9412-38BFC91AAB45}" dt="2022-10-17T14:01:31.216" v="1178" actId="207"/>
          <ac:spMkLst>
            <pc:docMk/>
            <pc:sldMk cId="1401161830" sldId="261"/>
            <ac:spMk id="3" creationId="{295942A0-81D3-4EBE-81A3-A6EE41E403C8}"/>
          </ac:spMkLst>
        </pc:spChg>
        <pc:spChg chg="mod">
          <ac:chgData name="Myriam BOULAHIA" userId="8b64d5b5-ff80-45c2-800d-7bc3dd58a906" providerId="ADAL" clId="{D18F0C69-5C6E-4B75-9412-38BFC91AAB45}" dt="2022-10-11T14:49:17.186" v="513" actId="1076"/>
          <ac:spMkLst>
            <pc:docMk/>
            <pc:sldMk cId="1401161830" sldId="261"/>
            <ac:spMk id="4" creationId="{594E34BB-0996-4321-AB3F-EB125E761293}"/>
          </ac:spMkLst>
        </pc:spChg>
        <pc:spChg chg="mod">
          <ac:chgData name="Myriam BOULAHIA" userId="8b64d5b5-ff80-45c2-800d-7bc3dd58a906" providerId="ADAL" clId="{D18F0C69-5C6E-4B75-9412-38BFC91AAB45}" dt="2022-10-17T14:00:25.752" v="1160" actId="255"/>
          <ac:spMkLst>
            <pc:docMk/>
            <pc:sldMk cId="1401161830" sldId="261"/>
            <ac:spMk id="5" creationId="{5242D140-BE80-4F36-8BFA-328EA03B214B}"/>
          </ac:spMkLst>
        </pc:spChg>
        <pc:spChg chg="mod">
          <ac:chgData name="Myriam BOULAHIA" userId="8b64d5b5-ff80-45c2-800d-7bc3dd58a906" providerId="ADAL" clId="{D18F0C69-5C6E-4B75-9412-38BFC91AAB45}" dt="2022-10-17T14:01:26.823" v="1177" actId="207"/>
          <ac:spMkLst>
            <pc:docMk/>
            <pc:sldMk cId="1401161830" sldId="261"/>
            <ac:spMk id="6" creationId="{73445FC4-10DC-40AC-BC2B-F9500FC9F622}"/>
          </ac:spMkLst>
        </pc:spChg>
        <pc:spChg chg="mod">
          <ac:chgData name="Myriam BOULAHIA" userId="8b64d5b5-ff80-45c2-800d-7bc3dd58a906" providerId="ADAL" clId="{D18F0C69-5C6E-4B75-9412-38BFC91AAB45}" dt="2022-10-17T14:00:03.600" v="1156" actId="255"/>
          <ac:spMkLst>
            <pc:docMk/>
            <pc:sldMk cId="1401161830" sldId="261"/>
            <ac:spMk id="7" creationId="{653B7F72-3B73-4031-9ED1-4D79D3DAD2B9}"/>
          </ac:spMkLst>
        </pc:spChg>
        <pc:spChg chg="mod">
          <ac:chgData name="Myriam BOULAHIA" userId="8b64d5b5-ff80-45c2-800d-7bc3dd58a906" providerId="ADAL" clId="{D18F0C69-5C6E-4B75-9412-38BFC91AAB45}" dt="2022-10-17T14:01:04.525" v="1169" actId="14100"/>
          <ac:spMkLst>
            <pc:docMk/>
            <pc:sldMk cId="1401161830" sldId="261"/>
            <ac:spMk id="18" creationId="{A5F92909-9E9D-4941-A9DB-C1CDD4EF1415}"/>
          </ac:spMkLst>
        </pc:spChg>
        <pc:spChg chg="mod">
          <ac:chgData name="Myriam BOULAHIA" userId="8b64d5b5-ff80-45c2-800d-7bc3dd58a906" providerId="ADAL" clId="{D18F0C69-5C6E-4B75-9412-38BFC91AAB45}" dt="2022-10-17T14:01:18.319" v="1175" actId="1038"/>
          <ac:spMkLst>
            <pc:docMk/>
            <pc:sldMk cId="1401161830" sldId="261"/>
            <ac:spMk id="19" creationId="{D7DC7E20-8E40-426C-B353-16F998861250}"/>
          </ac:spMkLst>
        </pc:spChg>
        <pc:spChg chg="mod">
          <ac:chgData name="Myriam BOULAHIA" userId="8b64d5b5-ff80-45c2-800d-7bc3dd58a906" providerId="ADAL" clId="{D18F0C69-5C6E-4B75-9412-38BFC91AAB45}" dt="2022-10-11T14:47:01.744" v="502" actId="14100"/>
          <ac:spMkLst>
            <pc:docMk/>
            <pc:sldMk cId="1401161830" sldId="261"/>
            <ac:spMk id="53" creationId="{DA837180-5CA7-4D5A-9A48-33C5DE3E770F}"/>
          </ac:spMkLst>
        </pc:spChg>
        <pc:spChg chg="mod">
          <ac:chgData name="Myriam BOULAHIA" userId="8b64d5b5-ff80-45c2-800d-7bc3dd58a906" providerId="ADAL" clId="{D18F0C69-5C6E-4B75-9412-38BFC91AAB45}" dt="2022-10-11T14:47:11.292" v="504" actId="14100"/>
          <ac:spMkLst>
            <pc:docMk/>
            <pc:sldMk cId="1401161830" sldId="261"/>
            <ac:spMk id="56" creationId="{2EC3DB5B-73F4-4B5C-BA6F-DFCA53E60C68}"/>
          </ac:spMkLst>
        </pc:spChg>
        <pc:spChg chg="mod">
          <ac:chgData name="Myriam BOULAHIA" userId="8b64d5b5-ff80-45c2-800d-7bc3dd58a906" providerId="ADAL" clId="{D18F0C69-5C6E-4B75-9412-38BFC91AAB45}" dt="2022-10-17T14:01:46.098" v="1180" actId="207"/>
          <ac:spMkLst>
            <pc:docMk/>
            <pc:sldMk cId="1401161830" sldId="261"/>
            <ac:spMk id="57" creationId="{8FA52E0A-DD65-4FA8-B7AA-4959065F6808}"/>
          </ac:spMkLst>
        </pc:spChg>
        <pc:graphicFrameChg chg="del">
          <ac:chgData name="Myriam BOULAHIA" userId="8b64d5b5-ff80-45c2-800d-7bc3dd58a906" providerId="ADAL" clId="{D18F0C69-5C6E-4B75-9412-38BFC91AAB45}" dt="2022-10-17T14:01:35.035" v="1179" actId="478"/>
          <ac:graphicFrameMkLst>
            <pc:docMk/>
            <pc:sldMk cId="1401161830" sldId="261"/>
            <ac:graphicFrameMk id="10" creationId="{3E079ADA-9593-4B60-AD66-B40B67CC3C5C}"/>
          </ac:graphicFrameMkLst>
        </pc:graphicFrameChg>
        <pc:picChg chg="mod">
          <ac:chgData name="Myriam BOULAHIA" userId="8b64d5b5-ff80-45c2-800d-7bc3dd58a906" providerId="ADAL" clId="{D18F0C69-5C6E-4B75-9412-38BFC91AAB45}" dt="2022-10-17T14:01:12.471" v="1171" actId="1037"/>
          <ac:picMkLst>
            <pc:docMk/>
            <pc:sldMk cId="1401161830" sldId="261"/>
            <ac:picMk id="16" creationId="{7BB9E072-C1DA-4F0F-B0EB-E5E7CE3AF278}"/>
          </ac:picMkLst>
        </pc:picChg>
        <pc:cxnChg chg="mod">
          <ac:chgData name="Myriam BOULAHIA" userId="8b64d5b5-ff80-45c2-800d-7bc3dd58a906" providerId="ADAL" clId="{D18F0C69-5C6E-4B75-9412-38BFC91AAB45}" dt="2022-10-11T14:47:27.289" v="508" actId="208"/>
          <ac:cxnSpMkLst>
            <pc:docMk/>
            <pc:sldMk cId="1401161830" sldId="261"/>
            <ac:cxnSpMk id="9" creationId="{3E4859CE-B391-4024-B7B5-EBFD3C90AC70}"/>
          </ac:cxnSpMkLst>
        </pc:cxnChg>
        <pc:cxnChg chg="mod">
          <ac:chgData name="Myriam BOULAHIA" userId="8b64d5b5-ff80-45c2-800d-7bc3dd58a906" providerId="ADAL" clId="{D18F0C69-5C6E-4B75-9412-38BFC91AAB45}" dt="2022-10-11T14:47:24.423" v="507" actId="208"/>
          <ac:cxnSpMkLst>
            <pc:docMk/>
            <pc:sldMk cId="1401161830" sldId="261"/>
            <ac:cxnSpMk id="36" creationId="{4FA383D6-B578-4D96-934B-C24DB80D999B}"/>
          </ac:cxnSpMkLst>
        </pc:cxnChg>
        <pc:cxnChg chg="mod">
          <ac:chgData name="Myriam BOULAHIA" userId="8b64d5b5-ff80-45c2-800d-7bc3dd58a906" providerId="ADAL" clId="{D18F0C69-5C6E-4B75-9412-38BFC91AAB45}" dt="2022-10-11T14:47:30.159" v="509" actId="208"/>
          <ac:cxnSpMkLst>
            <pc:docMk/>
            <pc:sldMk cId="1401161830" sldId="261"/>
            <ac:cxnSpMk id="40" creationId="{58983D4E-DDF8-4FEF-A5E6-AF6D8EC435DF}"/>
          </ac:cxnSpMkLst>
        </pc:cxnChg>
        <pc:cxnChg chg="mod">
          <ac:chgData name="Myriam BOULAHIA" userId="8b64d5b5-ff80-45c2-800d-7bc3dd58a906" providerId="ADAL" clId="{D18F0C69-5C6E-4B75-9412-38BFC91AAB45}" dt="2022-10-17T14:00:09.735" v="1158" actId="1076"/>
          <ac:cxnSpMkLst>
            <pc:docMk/>
            <pc:sldMk cId="1401161830" sldId="261"/>
            <ac:cxnSpMk id="44" creationId="{AADF47D2-B3F4-485B-9C24-30EB4C99E8CE}"/>
          </ac:cxnSpMkLst>
        </pc:cxnChg>
      </pc:sldChg>
      <pc:sldChg chg="modSp mod">
        <pc:chgData name="Myriam BOULAHIA" userId="8b64d5b5-ff80-45c2-800d-7bc3dd58a906" providerId="ADAL" clId="{D18F0C69-5C6E-4B75-9412-38BFC91AAB45}" dt="2022-10-18T16:06:49.690" v="1486" actId="20577"/>
        <pc:sldMkLst>
          <pc:docMk/>
          <pc:sldMk cId="1333567030" sldId="2502"/>
        </pc:sldMkLst>
        <pc:spChg chg="mod">
          <ac:chgData name="Myriam BOULAHIA" userId="8b64d5b5-ff80-45c2-800d-7bc3dd58a906" providerId="ADAL" clId="{D18F0C69-5C6E-4B75-9412-38BFC91AAB45}" dt="2022-10-18T16:06:49.690" v="1486" actId="20577"/>
          <ac:spMkLst>
            <pc:docMk/>
            <pc:sldMk cId="1333567030" sldId="2502"/>
            <ac:spMk id="3" creationId="{96DC9040-4F7E-47B7-BC85-364AB0B93567}"/>
          </ac:spMkLst>
        </pc:spChg>
      </pc:sldChg>
      <pc:sldChg chg="add del">
        <pc:chgData name="Myriam BOULAHIA" userId="8b64d5b5-ff80-45c2-800d-7bc3dd58a906" providerId="ADAL" clId="{D18F0C69-5C6E-4B75-9412-38BFC91AAB45}" dt="2022-10-17T12:29:46.213" v="552" actId="47"/>
        <pc:sldMkLst>
          <pc:docMk/>
          <pc:sldMk cId="2094072895" sldId="2716"/>
        </pc:sldMkLst>
      </pc:sldChg>
      <pc:sldChg chg="add">
        <pc:chgData name="Myriam BOULAHIA" userId="8b64d5b5-ff80-45c2-800d-7bc3dd58a906" providerId="ADAL" clId="{D18F0C69-5C6E-4B75-9412-38BFC91AAB45}" dt="2022-10-20T11:58:26.146" v="1821"/>
        <pc:sldMkLst>
          <pc:docMk/>
          <pc:sldMk cId="203380593" sldId="2718"/>
        </pc:sldMkLst>
      </pc:sldChg>
      <pc:sldChg chg="addSp delSp modSp mod addCm modCm">
        <pc:chgData name="Myriam BOULAHIA" userId="8b64d5b5-ff80-45c2-800d-7bc3dd58a906" providerId="ADAL" clId="{D18F0C69-5C6E-4B75-9412-38BFC91AAB45}" dt="2022-10-19T09:25:20.930" v="1585"/>
        <pc:sldMkLst>
          <pc:docMk/>
          <pc:sldMk cId="109716250" sldId="2794"/>
        </pc:sldMkLst>
        <pc:spChg chg="del">
          <ac:chgData name="Myriam BOULAHIA" userId="8b64d5b5-ff80-45c2-800d-7bc3dd58a906" providerId="ADAL" clId="{D18F0C69-5C6E-4B75-9412-38BFC91AAB45}" dt="2022-10-11T14:00:57.785" v="34" actId="478"/>
          <ac:spMkLst>
            <pc:docMk/>
            <pc:sldMk cId="109716250" sldId="2794"/>
            <ac:spMk id="4" creationId="{BC0DBB5F-EAA2-2E79-0600-6AF4E07E23AE}"/>
          </ac:spMkLst>
        </pc:spChg>
        <pc:graphicFrameChg chg="mod modGraphic">
          <ac:chgData name="Myriam BOULAHIA" userId="8b64d5b5-ff80-45c2-800d-7bc3dd58a906" providerId="ADAL" clId="{D18F0C69-5C6E-4B75-9412-38BFC91AAB45}" dt="2022-10-17T13:48:46.274" v="1006" actId="20577"/>
          <ac:graphicFrameMkLst>
            <pc:docMk/>
            <pc:sldMk cId="109716250" sldId="2794"/>
            <ac:graphicFrameMk id="3" creationId="{357F3927-F743-4F19-90E7-9F3ED04EF11E}"/>
          </ac:graphicFrameMkLst>
        </pc:graphicFrameChg>
        <pc:picChg chg="del">
          <ac:chgData name="Myriam BOULAHIA" userId="8b64d5b5-ff80-45c2-800d-7bc3dd58a906" providerId="ADAL" clId="{D18F0C69-5C6E-4B75-9412-38BFC91AAB45}" dt="2022-10-17T12:57:46.804" v="728" actId="478"/>
          <ac:picMkLst>
            <pc:docMk/>
            <pc:sldMk cId="109716250" sldId="2794"/>
            <ac:picMk id="5" creationId="{A075D181-7097-440E-82FE-791C663F28EA}"/>
          </ac:picMkLst>
        </pc:picChg>
        <pc:picChg chg="add mod">
          <ac:chgData name="Myriam BOULAHIA" userId="8b64d5b5-ff80-45c2-800d-7bc3dd58a906" providerId="ADAL" clId="{D18F0C69-5C6E-4B75-9412-38BFC91AAB45}" dt="2022-10-17T12:57:49.738" v="729" actId="1076"/>
          <ac:picMkLst>
            <pc:docMk/>
            <pc:sldMk cId="109716250" sldId="2794"/>
            <ac:picMk id="6" creationId="{BF52B433-9828-B891-F0CA-072748BDE033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13:05:05.173" v="1787" actId="478"/>
        <pc:sldMkLst>
          <pc:docMk/>
          <pc:sldMk cId="203243576" sldId="2797"/>
        </pc:sldMkLst>
        <pc:graphicFrameChg chg="add mod modGraphic">
          <ac:chgData name="Myriam BOULAHIA" userId="8b64d5b5-ff80-45c2-800d-7bc3dd58a906" providerId="ADAL" clId="{D18F0C69-5C6E-4B75-9412-38BFC91AAB45}" dt="2022-10-19T13:05:02.017" v="1786" actId="1076"/>
          <ac:graphicFrameMkLst>
            <pc:docMk/>
            <pc:sldMk cId="203243576" sldId="2797"/>
            <ac:graphicFrameMk id="4" creationId="{B469253F-4086-FB64-640D-45119DE46EDB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7T13:39:56.515" v="921" actId="478"/>
          <ac:graphicFrameMkLst>
            <pc:docMk/>
            <pc:sldMk cId="203243576" sldId="2797"/>
            <ac:graphicFrameMk id="4" creationId="{E3FA32DF-0E33-469F-BDC5-BD1F9035D2F3}"/>
          </ac:graphicFrameMkLst>
        </pc:graphicFrameChg>
        <pc:graphicFrameChg chg="add del modGraphic">
          <ac:chgData name="Myriam BOULAHIA" userId="8b64d5b5-ff80-45c2-800d-7bc3dd58a906" providerId="ADAL" clId="{D18F0C69-5C6E-4B75-9412-38BFC91AAB45}" dt="2022-10-19T13:05:05.173" v="1787" actId="478"/>
          <ac:graphicFrameMkLst>
            <pc:docMk/>
            <pc:sldMk cId="203243576" sldId="2797"/>
            <ac:graphicFrameMk id="6" creationId="{BE8E6ADB-BE27-4050-1275-18EB9E30590D}"/>
          </ac:graphicFrameMkLst>
        </pc:graphicFrameChg>
      </pc:sldChg>
      <pc:sldChg chg="modSp mod">
        <pc:chgData name="Myriam BOULAHIA" userId="8b64d5b5-ff80-45c2-800d-7bc3dd58a906" providerId="ADAL" clId="{D18F0C69-5C6E-4B75-9412-38BFC91AAB45}" dt="2022-10-19T07:14:18.218" v="1490" actId="208"/>
        <pc:sldMkLst>
          <pc:docMk/>
          <pc:sldMk cId="690603362" sldId="2798"/>
        </pc:sldMkLst>
        <pc:spChg chg="mod">
          <ac:chgData name="Myriam BOULAHIA" userId="8b64d5b5-ff80-45c2-800d-7bc3dd58a906" providerId="ADAL" clId="{D18F0C69-5C6E-4B75-9412-38BFC91AAB45}" dt="2022-10-19T07:14:06.544" v="1488" actId="207"/>
          <ac:spMkLst>
            <pc:docMk/>
            <pc:sldMk cId="690603362" sldId="2798"/>
            <ac:spMk id="4" creationId="{F27CEE2A-3C18-4AF0-9696-C51E6A175273}"/>
          </ac:spMkLst>
        </pc:spChg>
        <pc:spChg chg="mod">
          <ac:chgData name="Myriam BOULAHIA" userId="8b64d5b5-ff80-45c2-800d-7bc3dd58a906" providerId="ADAL" clId="{D18F0C69-5C6E-4B75-9412-38BFC91AAB45}" dt="2022-10-19T07:14:18.218" v="1490" actId="208"/>
          <ac:spMkLst>
            <pc:docMk/>
            <pc:sldMk cId="690603362" sldId="2798"/>
            <ac:spMk id="12" creationId="{14BB4AE8-1889-4C6A-A186-CDCE9C127D32}"/>
          </ac:spMkLst>
        </pc:spChg>
      </pc:sldChg>
      <pc:sldChg chg="delSp modSp mod">
        <pc:chgData name="Myriam BOULAHIA" userId="8b64d5b5-ff80-45c2-800d-7bc3dd58a906" providerId="ADAL" clId="{D18F0C69-5C6E-4B75-9412-38BFC91AAB45}" dt="2022-10-19T09:25:59.781" v="1588" actId="13822"/>
        <pc:sldMkLst>
          <pc:docMk/>
          <pc:sldMk cId="3201200685" sldId="2799"/>
        </pc:sldMkLst>
        <pc:spChg chg="mod">
          <ac:chgData name="Myriam BOULAHIA" userId="8b64d5b5-ff80-45c2-800d-7bc3dd58a906" providerId="ADAL" clId="{D18F0C69-5C6E-4B75-9412-38BFC91AAB45}" dt="2022-10-17T13:42:20.484" v="946" actId="14100"/>
          <ac:spMkLst>
            <pc:docMk/>
            <pc:sldMk cId="3201200685" sldId="2799"/>
            <ac:spMk id="2" creationId="{D7E9EC30-E1D2-45FE-A238-90CADC21BE15}"/>
          </ac:spMkLst>
        </pc:spChg>
        <pc:spChg chg="mod">
          <ac:chgData name="Myriam BOULAHIA" userId="8b64d5b5-ff80-45c2-800d-7bc3dd58a906" providerId="ADAL" clId="{D18F0C69-5C6E-4B75-9412-38BFC91AAB45}" dt="2022-10-19T09:25:59.781" v="1588" actId="13822"/>
          <ac:spMkLst>
            <pc:docMk/>
            <pc:sldMk cId="3201200685" sldId="2799"/>
            <ac:spMk id="3" creationId="{97603C1D-AB64-426B-976D-52CE7CC3E69F}"/>
          </ac:spMkLst>
        </pc:spChg>
        <pc:spChg chg="mod">
          <ac:chgData name="Myriam BOULAHIA" userId="8b64d5b5-ff80-45c2-800d-7bc3dd58a906" providerId="ADAL" clId="{D18F0C69-5C6E-4B75-9412-38BFC91AAB45}" dt="2022-10-17T13:41:59.491" v="942" actId="14100"/>
          <ac:spMkLst>
            <pc:docMk/>
            <pc:sldMk cId="3201200685" sldId="2799"/>
            <ac:spMk id="4" creationId="{73971810-4CC5-4990-9620-111044520DE7}"/>
          </ac:spMkLst>
        </pc:spChg>
        <pc:spChg chg="del">
          <ac:chgData name="Myriam BOULAHIA" userId="8b64d5b5-ff80-45c2-800d-7bc3dd58a906" providerId="ADAL" clId="{D18F0C69-5C6E-4B75-9412-38BFC91AAB45}" dt="2022-10-17T13:37:31.436" v="909" actId="478"/>
          <ac:spMkLst>
            <pc:docMk/>
            <pc:sldMk cId="3201200685" sldId="2799"/>
            <ac:spMk id="5" creationId="{EC5304C1-2212-0EBA-EA4D-B7EDB6A23922}"/>
          </ac:spMkLst>
        </pc:spChg>
        <pc:spChg chg="mod">
          <ac:chgData name="Myriam BOULAHIA" userId="8b64d5b5-ff80-45c2-800d-7bc3dd58a906" providerId="ADAL" clId="{D18F0C69-5C6E-4B75-9412-38BFC91AAB45}" dt="2022-10-19T07:14:47.350" v="1491" actId="14100"/>
          <ac:spMkLst>
            <pc:docMk/>
            <pc:sldMk cId="3201200685" sldId="2799"/>
            <ac:spMk id="7" creationId="{2415B6AE-18D3-4A51-B583-C251BB331CF1}"/>
          </ac:spMkLst>
        </pc:spChg>
        <pc:spChg chg="mod">
          <ac:chgData name="Myriam BOULAHIA" userId="8b64d5b5-ff80-45c2-800d-7bc3dd58a906" providerId="ADAL" clId="{D18F0C69-5C6E-4B75-9412-38BFC91AAB45}" dt="2022-10-19T09:25:45.796" v="1587" actId="13822"/>
          <ac:spMkLst>
            <pc:docMk/>
            <pc:sldMk cId="3201200685" sldId="2799"/>
            <ac:spMk id="8" creationId="{BF7EFD5C-EDC2-40ED-961F-182A831ECAD6}"/>
          </ac:spMkLst>
        </pc:spChg>
        <pc:spChg chg="mod">
          <ac:chgData name="Myriam BOULAHIA" userId="8b64d5b5-ff80-45c2-800d-7bc3dd58a906" providerId="ADAL" clId="{D18F0C69-5C6E-4B75-9412-38BFC91AAB45}" dt="2022-10-19T07:15:07.129" v="1492" actId="207"/>
          <ac:spMkLst>
            <pc:docMk/>
            <pc:sldMk cId="3201200685" sldId="2799"/>
            <ac:spMk id="9" creationId="{F467EE05-7ADE-4268-9A8F-1BBB721B012C}"/>
          </ac:spMkLst>
        </pc:spChg>
        <pc:picChg chg="mod">
          <ac:chgData name="Myriam BOULAHIA" userId="8b64d5b5-ff80-45c2-800d-7bc3dd58a906" providerId="ADAL" clId="{D18F0C69-5C6E-4B75-9412-38BFC91AAB45}" dt="2022-10-17T13:40:54.870" v="935" actId="14100"/>
          <ac:picMkLst>
            <pc:docMk/>
            <pc:sldMk cId="3201200685" sldId="2799"/>
            <ac:picMk id="13" creationId="{2EB6FD14-4DC9-49DF-B9A1-DF74ADDBE67E}"/>
          </ac:picMkLst>
        </pc:picChg>
      </pc:sldChg>
      <pc:sldChg chg="addSp delSp modSp mod ord">
        <pc:chgData name="Myriam BOULAHIA" userId="8b64d5b5-ff80-45c2-800d-7bc3dd58a906" providerId="ADAL" clId="{D18F0C69-5C6E-4B75-9412-38BFC91AAB45}" dt="2022-10-19T13:05:48.288" v="1792"/>
        <pc:sldMkLst>
          <pc:docMk/>
          <pc:sldMk cId="3203389999" sldId="2800"/>
        </pc:sldMkLst>
        <pc:graphicFrameChg chg="add mod modGraphic">
          <ac:chgData name="Myriam BOULAHIA" userId="8b64d5b5-ff80-45c2-800d-7bc3dd58a906" providerId="ADAL" clId="{D18F0C69-5C6E-4B75-9412-38BFC91AAB45}" dt="2022-10-19T13:05:48.288" v="1792"/>
          <ac:graphicFrameMkLst>
            <pc:docMk/>
            <pc:sldMk cId="3203389999" sldId="2800"/>
            <ac:graphicFrameMk id="4" creationId="{49D2F191-49B4-EDDF-7550-116A73D939CA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7T13:51:35.550" v="1091" actId="478"/>
          <ac:graphicFrameMkLst>
            <pc:docMk/>
            <pc:sldMk cId="3203389999" sldId="2800"/>
            <ac:graphicFrameMk id="4" creationId="{62B6ACB9-2674-46E2-8CBF-7990DB62F1DD}"/>
          </ac:graphicFrameMkLst>
        </pc:graphicFrameChg>
      </pc:sldChg>
      <pc:sldChg chg="delSp modSp mod">
        <pc:chgData name="Myriam BOULAHIA" userId="8b64d5b5-ff80-45c2-800d-7bc3dd58a906" providerId="ADAL" clId="{D18F0C69-5C6E-4B75-9412-38BFC91AAB45}" dt="2022-10-19T07:15:49.684" v="1494" actId="207"/>
        <pc:sldMkLst>
          <pc:docMk/>
          <pc:sldMk cId="178017460" sldId="2801"/>
        </pc:sldMkLst>
        <pc:spChg chg="del">
          <ac:chgData name="Myriam BOULAHIA" userId="8b64d5b5-ff80-45c2-800d-7bc3dd58a906" providerId="ADAL" clId="{D18F0C69-5C6E-4B75-9412-38BFC91AAB45}" dt="2022-10-11T14:46:40.524" v="501" actId="478"/>
          <ac:spMkLst>
            <pc:docMk/>
            <pc:sldMk cId="178017460" sldId="2801"/>
            <ac:spMk id="2" creationId="{80F70D4C-365D-ED96-6E80-3ED82DCB0841}"/>
          </ac:spMkLst>
        </pc:spChg>
        <pc:spChg chg="mod">
          <ac:chgData name="Myriam BOULAHIA" userId="8b64d5b5-ff80-45c2-800d-7bc3dd58a906" providerId="ADAL" clId="{D18F0C69-5C6E-4B75-9412-38BFC91AAB45}" dt="2022-10-19T07:15:49.684" v="1494" actId="207"/>
          <ac:spMkLst>
            <pc:docMk/>
            <pc:sldMk cId="178017460" sldId="2801"/>
            <ac:spMk id="8" creationId="{DEDE2293-0836-4960-8950-73C959A7626F}"/>
          </ac:spMkLst>
        </pc:spChg>
      </pc:sldChg>
      <pc:sldChg chg="delSp modSp mod">
        <pc:chgData name="Myriam BOULAHIA" userId="8b64d5b5-ff80-45c2-800d-7bc3dd58a906" providerId="ADAL" clId="{D18F0C69-5C6E-4B75-9412-38BFC91AAB45}" dt="2022-10-19T09:26:09.373" v="1590" actId="404"/>
        <pc:sldMkLst>
          <pc:docMk/>
          <pc:sldMk cId="1392412534" sldId="2802"/>
        </pc:sldMkLst>
        <pc:spChg chg="mod">
          <ac:chgData name="Myriam BOULAHIA" userId="8b64d5b5-ff80-45c2-800d-7bc3dd58a906" providerId="ADAL" clId="{D18F0C69-5C6E-4B75-9412-38BFC91AAB45}" dt="2022-10-13T07:50:49.761" v="527" actId="14100"/>
          <ac:spMkLst>
            <pc:docMk/>
            <pc:sldMk cId="1392412534" sldId="2802"/>
            <ac:spMk id="2" creationId="{1076D794-0FCB-4A46-B375-701EAB4A3BED}"/>
          </ac:spMkLst>
        </pc:spChg>
        <pc:spChg chg="mod">
          <ac:chgData name="Myriam BOULAHIA" userId="8b64d5b5-ff80-45c2-800d-7bc3dd58a906" providerId="ADAL" clId="{D18F0C69-5C6E-4B75-9412-38BFC91AAB45}" dt="2022-10-13T07:50:58.943" v="528" actId="14100"/>
          <ac:spMkLst>
            <pc:docMk/>
            <pc:sldMk cId="1392412534" sldId="2802"/>
            <ac:spMk id="3" creationId="{EB6CFAD5-BB1C-4372-A3EC-FEA7A9117B95}"/>
          </ac:spMkLst>
        </pc:spChg>
        <pc:spChg chg="del">
          <ac:chgData name="Myriam BOULAHIA" userId="8b64d5b5-ff80-45c2-800d-7bc3dd58a906" providerId="ADAL" clId="{D18F0C69-5C6E-4B75-9412-38BFC91AAB45}" dt="2022-10-11T14:36:02.601" v="84" actId="478"/>
          <ac:spMkLst>
            <pc:docMk/>
            <pc:sldMk cId="1392412534" sldId="2802"/>
            <ac:spMk id="4" creationId="{554FCF31-D04B-F3D7-3252-7EBF604C14D8}"/>
          </ac:spMkLst>
        </pc:spChg>
        <pc:spChg chg="mod">
          <ac:chgData name="Myriam BOULAHIA" userId="8b64d5b5-ff80-45c2-800d-7bc3dd58a906" providerId="ADAL" clId="{D18F0C69-5C6E-4B75-9412-38BFC91AAB45}" dt="2022-10-11T14:38:36.474" v="242" actId="1036"/>
          <ac:spMkLst>
            <pc:docMk/>
            <pc:sldMk cId="1392412534" sldId="2802"/>
            <ac:spMk id="9" creationId="{23970A13-1402-45AD-9A5D-79DF24047313}"/>
          </ac:spMkLst>
        </pc:spChg>
        <pc:spChg chg="mod">
          <ac:chgData name="Myriam BOULAHIA" userId="8b64d5b5-ff80-45c2-800d-7bc3dd58a906" providerId="ADAL" clId="{D18F0C69-5C6E-4B75-9412-38BFC91AAB45}" dt="2022-10-11T14:38:26.561" v="199" actId="1036"/>
          <ac:spMkLst>
            <pc:docMk/>
            <pc:sldMk cId="1392412534" sldId="2802"/>
            <ac:spMk id="10" creationId="{0476D32C-0E2D-4AFE-8B88-6BF95486B843}"/>
          </ac:spMkLst>
        </pc:spChg>
        <pc:spChg chg="mod">
          <ac:chgData name="Myriam BOULAHIA" userId="8b64d5b5-ff80-45c2-800d-7bc3dd58a906" providerId="ADAL" clId="{D18F0C69-5C6E-4B75-9412-38BFC91AAB45}" dt="2022-10-11T14:38:18.936" v="174" actId="1038"/>
          <ac:spMkLst>
            <pc:docMk/>
            <pc:sldMk cId="1392412534" sldId="2802"/>
            <ac:spMk id="11" creationId="{1263606D-F463-4ADF-9D4F-923BB11549FD}"/>
          </ac:spMkLst>
        </pc:spChg>
        <pc:spChg chg="mod">
          <ac:chgData name="Myriam BOULAHIA" userId="8b64d5b5-ff80-45c2-800d-7bc3dd58a906" providerId="ADAL" clId="{D18F0C69-5C6E-4B75-9412-38BFC91AAB45}" dt="2022-10-11T14:38:09.456" v="149" actId="1036"/>
          <ac:spMkLst>
            <pc:docMk/>
            <pc:sldMk cId="1392412534" sldId="2802"/>
            <ac:spMk id="12" creationId="{E99B88A2-78FE-402F-AB11-E4563F01300D}"/>
          </ac:spMkLst>
        </pc:spChg>
        <pc:spChg chg="mod">
          <ac:chgData name="Myriam BOULAHIA" userId="8b64d5b5-ff80-45c2-800d-7bc3dd58a906" providerId="ADAL" clId="{D18F0C69-5C6E-4B75-9412-38BFC91AAB45}" dt="2022-10-11T14:37:36.166" v="106" actId="1036"/>
          <ac:spMkLst>
            <pc:docMk/>
            <pc:sldMk cId="1392412534" sldId="2802"/>
            <ac:spMk id="13" creationId="{13DE7674-FE2B-4310-84F8-1841B00572B4}"/>
          </ac:spMkLst>
        </pc:spChg>
        <pc:graphicFrameChg chg="mod modGraphic">
          <ac:chgData name="Myriam BOULAHIA" userId="8b64d5b5-ff80-45c2-800d-7bc3dd58a906" providerId="ADAL" clId="{D18F0C69-5C6E-4B75-9412-38BFC91AAB45}" dt="2022-10-13T07:50:38.352" v="525" actId="14100"/>
          <ac:graphicFrameMkLst>
            <pc:docMk/>
            <pc:sldMk cId="1392412534" sldId="2802"/>
            <ac:graphicFrameMk id="5" creationId="{FB19C7A2-6767-435E-8687-BBF5B3E5F8B7}"/>
          </ac:graphicFrameMkLst>
        </pc:graphicFrameChg>
        <pc:graphicFrameChg chg="mod modGraphic">
          <ac:chgData name="Myriam BOULAHIA" userId="8b64d5b5-ff80-45c2-800d-7bc3dd58a906" providerId="ADAL" clId="{D18F0C69-5C6E-4B75-9412-38BFC91AAB45}" dt="2022-10-19T09:26:09.373" v="1590" actId="404"/>
          <ac:graphicFrameMkLst>
            <pc:docMk/>
            <pc:sldMk cId="1392412534" sldId="2802"/>
            <ac:graphicFrameMk id="8" creationId="{79B8B498-EFBC-4CD4-9893-E2AC9B01035C}"/>
          </ac:graphicFrameMkLst>
        </pc:graphicFrameChg>
      </pc:sldChg>
      <pc:sldChg chg="delSp modSp mod">
        <pc:chgData name="Myriam BOULAHIA" userId="8b64d5b5-ff80-45c2-800d-7bc3dd58a906" providerId="ADAL" clId="{D18F0C69-5C6E-4B75-9412-38BFC91AAB45}" dt="2022-10-17T13:58:40.110" v="1142" actId="207"/>
        <pc:sldMkLst>
          <pc:docMk/>
          <pc:sldMk cId="1494225938" sldId="2803"/>
        </pc:sldMkLst>
        <pc:spChg chg="del">
          <ac:chgData name="Myriam BOULAHIA" userId="8b64d5b5-ff80-45c2-800d-7bc3dd58a906" providerId="ADAL" clId="{D18F0C69-5C6E-4B75-9412-38BFC91AAB45}" dt="2022-10-11T14:23:34.582" v="35" actId="478"/>
          <ac:spMkLst>
            <pc:docMk/>
            <pc:sldMk cId="1494225938" sldId="2803"/>
            <ac:spMk id="2" creationId="{E72EC5A0-DB7A-C720-6296-3640CC40AF04}"/>
          </ac:spMkLst>
        </pc:spChg>
        <pc:spChg chg="mod">
          <ac:chgData name="Myriam BOULAHIA" userId="8b64d5b5-ff80-45c2-800d-7bc3dd58a906" providerId="ADAL" clId="{D18F0C69-5C6E-4B75-9412-38BFC91AAB45}" dt="2022-10-17T13:52:04.384" v="1094" actId="14100"/>
          <ac:spMkLst>
            <pc:docMk/>
            <pc:sldMk cId="1494225938" sldId="2803"/>
            <ac:spMk id="3" creationId="{8F7741C6-1ED4-46AF-AE51-5255C5021853}"/>
          </ac:spMkLst>
        </pc:spChg>
        <pc:spChg chg="mod">
          <ac:chgData name="Myriam BOULAHIA" userId="8b64d5b5-ff80-45c2-800d-7bc3dd58a906" providerId="ADAL" clId="{D18F0C69-5C6E-4B75-9412-38BFC91AAB45}" dt="2022-10-17T13:51:55.573" v="1092" actId="207"/>
          <ac:spMkLst>
            <pc:docMk/>
            <pc:sldMk cId="1494225938" sldId="2803"/>
            <ac:spMk id="8" creationId="{DEDE2293-0836-4960-8950-73C959A7626F}"/>
          </ac:spMkLst>
        </pc:spChg>
        <pc:spChg chg="mod">
          <ac:chgData name="Myriam BOULAHIA" userId="8b64d5b5-ff80-45c2-800d-7bc3dd58a906" providerId="ADAL" clId="{D18F0C69-5C6E-4B75-9412-38BFC91AAB45}" dt="2022-10-17T13:58:40.110" v="1142" actId="207"/>
          <ac:spMkLst>
            <pc:docMk/>
            <pc:sldMk cId="1494225938" sldId="2803"/>
            <ac:spMk id="12" creationId="{02FFE458-6372-4EDC-B87E-F4EA108D28CA}"/>
          </ac:spMkLst>
        </pc:spChg>
        <pc:picChg chg="mod">
          <ac:chgData name="Myriam BOULAHIA" userId="8b64d5b5-ff80-45c2-800d-7bc3dd58a906" providerId="ADAL" clId="{D18F0C69-5C6E-4B75-9412-38BFC91AAB45}" dt="2022-10-11T14:40:08.745" v="296" actId="14100"/>
          <ac:picMkLst>
            <pc:docMk/>
            <pc:sldMk cId="1494225938" sldId="2803"/>
            <ac:picMk id="4" creationId="{D411DAEC-7D19-415A-A4B7-D8755C091883}"/>
          </ac:picMkLst>
        </pc:picChg>
      </pc:sldChg>
      <pc:sldChg chg="delSp modSp mod">
        <pc:chgData name="Myriam BOULAHIA" userId="8b64d5b5-ff80-45c2-800d-7bc3dd58a906" providerId="ADAL" clId="{D18F0C69-5C6E-4B75-9412-38BFC91AAB45}" dt="2022-10-19T07:17:34.498" v="1498" actId="207"/>
        <pc:sldMkLst>
          <pc:docMk/>
          <pc:sldMk cId="1064756408" sldId="2804"/>
        </pc:sldMkLst>
        <pc:spChg chg="mod">
          <ac:chgData name="Myriam BOULAHIA" userId="8b64d5b5-ff80-45c2-800d-7bc3dd58a906" providerId="ADAL" clId="{D18F0C69-5C6E-4B75-9412-38BFC91AAB45}" dt="2022-10-19T07:17:01.975" v="1495" actId="14100"/>
          <ac:spMkLst>
            <pc:docMk/>
            <pc:sldMk cId="1064756408" sldId="2804"/>
            <ac:spMk id="2" creationId="{1076D794-0FCB-4A46-B375-701EAB4A3BED}"/>
          </ac:spMkLst>
        </pc:spChg>
        <pc:spChg chg="mod">
          <ac:chgData name="Myriam BOULAHIA" userId="8b64d5b5-ff80-45c2-800d-7bc3dd58a906" providerId="ADAL" clId="{D18F0C69-5C6E-4B75-9412-38BFC91AAB45}" dt="2022-10-19T07:17:34.498" v="1498" actId="207"/>
          <ac:spMkLst>
            <pc:docMk/>
            <pc:sldMk cId="1064756408" sldId="2804"/>
            <ac:spMk id="3" creationId="{EB6CFAD5-BB1C-4372-A3EC-FEA7A9117B95}"/>
          </ac:spMkLst>
        </pc:spChg>
        <pc:spChg chg="del">
          <ac:chgData name="Myriam BOULAHIA" userId="8b64d5b5-ff80-45c2-800d-7bc3dd58a906" providerId="ADAL" clId="{D18F0C69-5C6E-4B75-9412-38BFC91AAB45}" dt="2022-10-11T14:39:36.957" v="293" actId="478"/>
          <ac:spMkLst>
            <pc:docMk/>
            <pc:sldMk cId="1064756408" sldId="2804"/>
            <ac:spMk id="4" creationId="{C061A28A-86A8-41C1-4F1C-D5B4E910AB8B}"/>
          </ac:spMkLst>
        </pc:spChg>
        <pc:spChg chg="mod">
          <ac:chgData name="Myriam BOULAHIA" userId="8b64d5b5-ff80-45c2-800d-7bc3dd58a906" providerId="ADAL" clId="{D18F0C69-5C6E-4B75-9412-38BFC91AAB45}" dt="2022-10-17T13:54:16.125" v="1111" actId="255"/>
          <ac:spMkLst>
            <pc:docMk/>
            <pc:sldMk cId="1064756408" sldId="2804"/>
            <ac:spMk id="14" creationId="{03B35FD9-DEDA-4F03-B1FD-95FADCB9AEA6}"/>
          </ac:spMkLst>
        </pc:spChg>
        <pc:spChg chg="mod">
          <ac:chgData name="Myriam BOULAHIA" userId="8b64d5b5-ff80-45c2-800d-7bc3dd58a906" providerId="ADAL" clId="{D18F0C69-5C6E-4B75-9412-38BFC91AAB45}" dt="2022-10-17T13:54:48.037" v="1116" actId="14100"/>
          <ac:spMkLst>
            <pc:docMk/>
            <pc:sldMk cId="1064756408" sldId="2804"/>
            <ac:spMk id="15" creationId="{03DD1D72-67EB-45E3-A42C-313C92EF128C}"/>
          </ac:spMkLst>
        </pc:spChg>
        <pc:spChg chg="mod">
          <ac:chgData name="Myriam BOULAHIA" userId="8b64d5b5-ff80-45c2-800d-7bc3dd58a906" providerId="ADAL" clId="{D18F0C69-5C6E-4B75-9412-38BFC91AAB45}" dt="2022-10-17T13:54:54.244" v="1117" actId="255"/>
          <ac:spMkLst>
            <pc:docMk/>
            <pc:sldMk cId="1064756408" sldId="2804"/>
            <ac:spMk id="16" creationId="{D5078051-4E8C-4EBC-980A-DC8A8B148722}"/>
          </ac:spMkLst>
        </pc:spChg>
        <pc:spChg chg="mod">
          <ac:chgData name="Myriam BOULAHIA" userId="8b64d5b5-ff80-45c2-800d-7bc3dd58a906" providerId="ADAL" clId="{D18F0C69-5C6E-4B75-9412-38BFC91AAB45}" dt="2022-10-17T13:57:08.825" v="1134" actId="14100"/>
          <ac:spMkLst>
            <pc:docMk/>
            <pc:sldMk cId="1064756408" sldId="2804"/>
            <ac:spMk id="17" creationId="{D6013503-980B-4852-BEBF-C6F91B5E35DC}"/>
          </ac:spMkLst>
        </pc:spChg>
        <pc:spChg chg="mod">
          <ac:chgData name="Myriam BOULAHIA" userId="8b64d5b5-ff80-45c2-800d-7bc3dd58a906" providerId="ADAL" clId="{D18F0C69-5C6E-4B75-9412-38BFC91AAB45}" dt="2022-10-17T13:58:00.244" v="1138" actId="14100"/>
          <ac:spMkLst>
            <pc:docMk/>
            <pc:sldMk cId="1064756408" sldId="2804"/>
            <ac:spMk id="19" creationId="{13646B42-4EE8-44E6-B578-AC0DBCFCB1C1}"/>
          </ac:spMkLst>
        </pc:spChg>
        <pc:spChg chg="mod">
          <ac:chgData name="Myriam BOULAHIA" userId="8b64d5b5-ff80-45c2-800d-7bc3dd58a906" providerId="ADAL" clId="{D18F0C69-5C6E-4B75-9412-38BFC91AAB45}" dt="2022-10-17T13:57:52.852" v="1136" actId="14100"/>
          <ac:spMkLst>
            <pc:docMk/>
            <pc:sldMk cId="1064756408" sldId="2804"/>
            <ac:spMk id="20" creationId="{F2D76ADD-299D-4EC1-A2E0-F6C798223475}"/>
          </ac:spMkLst>
        </pc:spChg>
        <pc:graphicFrameChg chg="mod modGraphic">
          <ac:chgData name="Myriam BOULAHIA" userId="8b64d5b5-ff80-45c2-800d-7bc3dd58a906" providerId="ADAL" clId="{D18F0C69-5C6E-4B75-9412-38BFC91AAB45}" dt="2022-10-19T07:17:10.545" v="1497" actId="14100"/>
          <ac:graphicFrameMkLst>
            <pc:docMk/>
            <pc:sldMk cId="1064756408" sldId="2804"/>
            <ac:graphicFrameMk id="5" creationId="{FB19C7A2-6767-435E-8687-BBF5B3E5F8B7}"/>
          </ac:graphicFrameMkLst>
        </pc:graphicFrameChg>
        <pc:graphicFrameChg chg="mod modGraphic">
          <ac:chgData name="Myriam BOULAHIA" userId="8b64d5b5-ff80-45c2-800d-7bc3dd58a906" providerId="ADAL" clId="{D18F0C69-5C6E-4B75-9412-38BFC91AAB45}" dt="2022-10-17T13:55:59.607" v="1128" actId="1076"/>
          <ac:graphicFrameMkLst>
            <pc:docMk/>
            <pc:sldMk cId="1064756408" sldId="2804"/>
            <ac:graphicFrameMk id="8" creationId="{79B8B498-EFBC-4CD4-9893-E2AC9B01035C}"/>
          </ac:graphicFrameMkLst>
        </pc:graphicFrameChg>
      </pc:sldChg>
      <pc:sldChg chg="modSp mod">
        <pc:chgData name="Myriam BOULAHIA" userId="8b64d5b5-ff80-45c2-800d-7bc3dd58a906" providerId="ADAL" clId="{D18F0C69-5C6E-4B75-9412-38BFC91AAB45}" dt="2022-10-17T13:59:42.652" v="1154" actId="20577"/>
        <pc:sldMkLst>
          <pc:docMk/>
          <pc:sldMk cId="2912664636" sldId="2805"/>
        </pc:sldMkLst>
        <pc:spChg chg="mod">
          <ac:chgData name="Myriam BOULAHIA" userId="8b64d5b5-ff80-45c2-800d-7bc3dd58a906" providerId="ADAL" clId="{D18F0C69-5C6E-4B75-9412-38BFC91AAB45}" dt="2022-10-11T14:39:55.674" v="295" actId="13822"/>
          <ac:spMkLst>
            <pc:docMk/>
            <pc:sldMk cId="2912664636" sldId="2805"/>
            <ac:spMk id="3" creationId="{5876468E-84E4-4D96-8178-B35FB2D592E7}"/>
          </ac:spMkLst>
        </pc:spChg>
        <pc:spChg chg="mod">
          <ac:chgData name="Myriam BOULAHIA" userId="8b64d5b5-ff80-45c2-800d-7bc3dd58a906" providerId="ADAL" clId="{D18F0C69-5C6E-4B75-9412-38BFC91AAB45}" dt="2022-10-17T13:58:43.852" v="1143" actId="207"/>
          <ac:spMkLst>
            <pc:docMk/>
            <pc:sldMk cId="2912664636" sldId="2805"/>
            <ac:spMk id="4" creationId="{190741CE-9735-44F5-A29E-179D164CE4C6}"/>
          </ac:spMkLst>
        </pc:spChg>
        <pc:spChg chg="mod">
          <ac:chgData name="Myriam BOULAHIA" userId="8b64d5b5-ff80-45c2-800d-7bc3dd58a906" providerId="ADAL" clId="{D18F0C69-5C6E-4B75-9412-38BFC91AAB45}" dt="2022-10-17T13:59:42.652" v="1154" actId="20577"/>
          <ac:spMkLst>
            <pc:docMk/>
            <pc:sldMk cId="2912664636" sldId="2805"/>
            <ac:spMk id="5" creationId="{5584287A-9A20-46AE-993A-5BBB1089B623}"/>
          </ac:spMkLst>
        </pc:spChg>
      </pc:sldChg>
      <pc:sldChg chg="addSp delSp modSp mod addCm modCm">
        <pc:chgData name="Myriam BOULAHIA" userId="8b64d5b5-ff80-45c2-800d-7bc3dd58a906" providerId="ADAL" clId="{D18F0C69-5C6E-4B75-9412-38BFC91AAB45}" dt="2022-10-19T13:08:16.281" v="1808" actId="1076"/>
        <pc:sldMkLst>
          <pc:docMk/>
          <pc:sldMk cId="1780254138" sldId="2806"/>
        </pc:sldMkLst>
        <pc:spChg chg="mod">
          <ac:chgData name="Myriam BOULAHIA" userId="8b64d5b5-ff80-45c2-800d-7bc3dd58a906" providerId="ADAL" clId="{D18F0C69-5C6E-4B75-9412-38BFC91AAB45}" dt="2022-10-17T13:45:12.902" v="959" actId="1076"/>
          <ac:spMkLst>
            <pc:docMk/>
            <pc:sldMk cId="1780254138" sldId="2806"/>
            <ac:spMk id="3" creationId="{B8A3CEF2-5C45-4E9C-B6ED-C750E2DF7AC6}"/>
          </ac:spMkLst>
        </pc:spChg>
        <pc:graphicFrameChg chg="add mod modGraphic">
          <ac:chgData name="Myriam BOULAHIA" userId="8b64d5b5-ff80-45c2-800d-7bc3dd58a906" providerId="ADAL" clId="{D18F0C69-5C6E-4B75-9412-38BFC91AAB45}" dt="2022-10-19T13:08:16.281" v="1808" actId="1076"/>
          <ac:graphicFrameMkLst>
            <pc:docMk/>
            <pc:sldMk cId="1780254138" sldId="2806"/>
            <ac:graphicFrameMk id="4" creationId="{220DA459-1339-AE06-4FC7-2CDF61981775}"/>
          </ac:graphicFrameMkLst>
        </pc:graphicFrameChg>
        <pc:graphicFrameChg chg="del">
          <ac:chgData name="Myriam BOULAHIA" userId="8b64d5b5-ff80-45c2-800d-7bc3dd58a906" providerId="ADAL" clId="{D18F0C69-5C6E-4B75-9412-38BFC91AAB45}" dt="2022-10-17T13:14:58.708" v="786" actId="478"/>
          <ac:graphicFrameMkLst>
            <pc:docMk/>
            <pc:sldMk cId="1780254138" sldId="2806"/>
            <ac:graphicFrameMk id="4" creationId="{E1CF8DD8-C028-48E6-A13D-B7F3836E1B96}"/>
          </ac:graphicFrameMkLst>
        </pc:graphicFrameChg>
        <pc:graphicFrameChg chg="mod modGraphic">
          <ac:chgData name="Myriam BOULAHIA" userId="8b64d5b5-ff80-45c2-800d-7bc3dd58a906" providerId="ADAL" clId="{D18F0C69-5C6E-4B75-9412-38BFC91AAB45}" dt="2022-10-19T09:24:52.288" v="1583" actId="12100"/>
          <ac:graphicFrameMkLst>
            <pc:docMk/>
            <pc:sldMk cId="1780254138" sldId="2806"/>
            <ac:graphicFrameMk id="6" creationId="{24DA299B-3E23-404A-9B13-163B14045C53}"/>
          </ac:graphicFrameMkLst>
        </pc:graphicFrameChg>
      </pc:sldChg>
      <pc:sldChg chg="add">
        <pc:chgData name="Myriam BOULAHIA" userId="8b64d5b5-ff80-45c2-800d-7bc3dd58a906" providerId="ADAL" clId="{D18F0C69-5C6E-4B75-9412-38BFC91AAB45}" dt="2022-10-17T14:41:35.418" v="1358"/>
        <pc:sldMkLst>
          <pc:docMk/>
          <pc:sldMk cId="4271970511" sldId="2812"/>
        </pc:sldMkLst>
      </pc:sldChg>
      <pc:sldChg chg="add">
        <pc:chgData name="Myriam BOULAHIA" userId="8b64d5b5-ff80-45c2-800d-7bc3dd58a906" providerId="ADAL" clId="{D18F0C69-5C6E-4B75-9412-38BFC91AAB45}" dt="2022-10-17T12:29:25.621" v="549"/>
        <pc:sldMkLst>
          <pc:docMk/>
          <pc:sldMk cId="2164143101" sldId="2823"/>
        </pc:sldMkLst>
      </pc:sldChg>
      <pc:sldChg chg="del">
        <pc:chgData name="Myriam BOULAHIA" userId="8b64d5b5-ff80-45c2-800d-7bc3dd58a906" providerId="ADAL" clId="{D18F0C69-5C6E-4B75-9412-38BFC91AAB45}" dt="2022-10-17T14:41:37.134" v="1359" actId="47"/>
        <pc:sldMkLst>
          <pc:docMk/>
          <pc:sldMk cId="4247061485" sldId="2826"/>
        </pc:sldMkLst>
      </pc:sldChg>
      <pc:sldChg chg="modSp mod">
        <pc:chgData name="Myriam BOULAHIA" userId="8b64d5b5-ff80-45c2-800d-7bc3dd58a906" providerId="ADAL" clId="{D18F0C69-5C6E-4B75-9412-38BFC91AAB45}" dt="2022-10-19T07:21:31.855" v="1560" actId="208"/>
        <pc:sldMkLst>
          <pc:docMk/>
          <pc:sldMk cId="826931581" sldId="2827"/>
        </pc:sldMkLst>
        <pc:spChg chg="mod">
          <ac:chgData name="Myriam BOULAHIA" userId="8b64d5b5-ff80-45c2-800d-7bc3dd58a906" providerId="ADAL" clId="{D18F0C69-5C6E-4B75-9412-38BFC91AAB45}" dt="2022-10-19T07:21:31.855" v="1560" actId="208"/>
          <ac:spMkLst>
            <pc:docMk/>
            <pc:sldMk cId="826931581" sldId="2827"/>
            <ac:spMk id="17" creationId="{F9B5AF28-D450-88D1-9566-A3CB46B0A1C5}"/>
          </ac:spMkLst>
        </pc:spChg>
      </pc:sldChg>
      <pc:sldChg chg="delSp modSp mod">
        <pc:chgData name="Myriam BOULAHIA" userId="8b64d5b5-ff80-45c2-800d-7bc3dd58a906" providerId="ADAL" clId="{D18F0C69-5C6E-4B75-9412-38BFC91AAB45}" dt="2022-10-17T14:02:00.445" v="1182" actId="478"/>
        <pc:sldMkLst>
          <pc:docMk/>
          <pc:sldMk cId="1716384307" sldId="2830"/>
        </pc:sldMkLst>
        <pc:spChg chg="mod">
          <ac:chgData name="Myriam BOULAHIA" userId="8b64d5b5-ff80-45c2-800d-7bc3dd58a906" providerId="ADAL" clId="{D18F0C69-5C6E-4B75-9412-38BFC91AAB45}" dt="2022-10-17T14:01:58.584" v="1181" actId="207"/>
          <ac:spMkLst>
            <pc:docMk/>
            <pc:sldMk cId="1716384307" sldId="2830"/>
            <ac:spMk id="2" creationId="{AF399364-93F1-45BF-8484-97D5B6A874DA}"/>
          </ac:spMkLst>
        </pc:spChg>
        <pc:spChg chg="mod">
          <ac:chgData name="Myriam BOULAHIA" userId="8b64d5b5-ff80-45c2-800d-7bc3dd58a906" providerId="ADAL" clId="{D18F0C69-5C6E-4B75-9412-38BFC91AAB45}" dt="2022-10-11T14:47:39.290" v="510" actId="14100"/>
          <ac:spMkLst>
            <pc:docMk/>
            <pc:sldMk cId="1716384307" sldId="2830"/>
            <ac:spMk id="3" creationId="{FC4EBD20-5016-42F0-B384-2C4E1B10DFE5}"/>
          </ac:spMkLst>
        </pc:spChg>
        <pc:graphicFrameChg chg="del">
          <ac:chgData name="Myriam BOULAHIA" userId="8b64d5b5-ff80-45c2-800d-7bc3dd58a906" providerId="ADAL" clId="{D18F0C69-5C6E-4B75-9412-38BFC91AAB45}" dt="2022-10-17T14:02:00.445" v="1182" actId="478"/>
          <ac:graphicFrameMkLst>
            <pc:docMk/>
            <pc:sldMk cId="1716384307" sldId="2830"/>
            <ac:graphicFrameMk id="4" creationId="{01479D25-DA40-494E-814E-C9833B66AACF}"/>
          </ac:graphicFrameMkLst>
        </pc:graphicFrameChg>
      </pc:sldChg>
      <pc:sldChg chg="addSp modSp mod">
        <pc:chgData name="Myriam BOULAHIA" userId="8b64d5b5-ff80-45c2-800d-7bc3dd58a906" providerId="ADAL" clId="{D18F0C69-5C6E-4B75-9412-38BFC91AAB45}" dt="2022-10-19T13:06:19.944" v="1798"/>
        <pc:sldMkLst>
          <pc:docMk/>
          <pc:sldMk cId="1835342807" sldId="2831"/>
        </pc:sldMkLst>
        <pc:graphicFrameChg chg="mod">
          <ac:chgData name="Myriam BOULAHIA" userId="8b64d5b5-ff80-45c2-800d-7bc3dd58a906" providerId="ADAL" clId="{D18F0C69-5C6E-4B75-9412-38BFC91AAB45}" dt="2022-10-11T15:30:45.331" v="518" actId="14100"/>
          <ac:graphicFrameMkLst>
            <pc:docMk/>
            <pc:sldMk cId="1835342807" sldId="2831"/>
            <ac:graphicFrameMk id="4" creationId="{80432233-39F9-4D1F-B57F-AC197C4BCCB2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3:06:19.944" v="1798"/>
          <ac:graphicFrameMkLst>
            <pc:docMk/>
            <pc:sldMk cId="1835342807" sldId="2831"/>
            <ac:graphicFrameMk id="5" creationId="{92598012-5AEA-403A-742E-5FB5BF16082A}"/>
          </ac:graphicFrameMkLst>
        </pc:graphicFrameChg>
      </pc:sldChg>
      <pc:sldChg chg="addSp delSp modSp mod">
        <pc:chgData name="Myriam BOULAHIA" userId="8b64d5b5-ff80-45c2-800d-7bc3dd58a906" providerId="ADAL" clId="{D18F0C69-5C6E-4B75-9412-38BFC91AAB45}" dt="2022-10-19T14:30:53.877" v="1818"/>
        <pc:sldMkLst>
          <pc:docMk/>
          <pc:sldMk cId="3045983296" sldId="2832"/>
        </pc:sldMkLst>
        <pc:spChg chg="mod">
          <ac:chgData name="Myriam BOULAHIA" userId="8b64d5b5-ff80-45c2-800d-7bc3dd58a906" providerId="ADAL" clId="{D18F0C69-5C6E-4B75-9412-38BFC91AAB45}" dt="2022-10-17T14:07:12.124" v="1198" actId="14100"/>
          <ac:spMkLst>
            <pc:docMk/>
            <pc:sldMk cId="3045983296" sldId="2832"/>
            <ac:spMk id="3" creationId="{692E37F8-0E93-4D9C-8F41-3BAB672585E2}"/>
          </ac:spMkLst>
        </pc:spChg>
        <pc:spChg chg="add del">
          <ac:chgData name="Myriam BOULAHIA" userId="8b64d5b5-ff80-45c2-800d-7bc3dd58a906" providerId="ADAL" clId="{D18F0C69-5C6E-4B75-9412-38BFC91AAB45}" dt="2022-10-17T14:06:29.851" v="1187" actId="478"/>
          <ac:spMkLst>
            <pc:docMk/>
            <pc:sldMk cId="3045983296" sldId="2832"/>
            <ac:spMk id="5" creationId="{12D21390-B87B-1277-500F-0AC5EBFC250B}"/>
          </ac:spMkLst>
        </pc:spChg>
        <pc:graphicFrameChg chg="add mod modGraphic">
          <ac:chgData name="Myriam BOULAHIA" userId="8b64d5b5-ff80-45c2-800d-7bc3dd58a906" providerId="ADAL" clId="{D18F0C69-5C6E-4B75-9412-38BFC91AAB45}" dt="2022-10-19T14:30:53.877" v="1818"/>
          <ac:graphicFrameMkLst>
            <pc:docMk/>
            <pc:sldMk cId="3045983296" sldId="2832"/>
            <ac:graphicFrameMk id="5" creationId="{625D95C2-2CD1-E532-51CF-D9A65547A5F4}"/>
          </ac:graphicFrameMkLst>
        </pc:graphicFrameChg>
        <pc:picChg chg="add mod">
          <ac:chgData name="Myriam BOULAHIA" userId="8b64d5b5-ff80-45c2-800d-7bc3dd58a906" providerId="ADAL" clId="{D18F0C69-5C6E-4B75-9412-38BFC91AAB45}" dt="2022-10-19T14:30:49.952" v="1816" actId="1076"/>
          <ac:picMkLst>
            <pc:docMk/>
            <pc:sldMk cId="3045983296" sldId="2832"/>
            <ac:picMk id="7" creationId="{BE7C96BA-1347-3215-A5CF-A62EBC2D619A}"/>
          </ac:picMkLst>
        </pc:picChg>
        <pc:picChg chg="del">
          <ac:chgData name="Myriam BOULAHIA" userId="8b64d5b5-ff80-45c2-800d-7bc3dd58a906" providerId="ADAL" clId="{D18F0C69-5C6E-4B75-9412-38BFC91AAB45}" dt="2022-10-17T14:06:48.296" v="1192" actId="478"/>
          <ac:picMkLst>
            <pc:docMk/>
            <pc:sldMk cId="3045983296" sldId="2832"/>
            <ac:picMk id="13" creationId="{01437B5E-BEA5-4560-916D-4F217D4CD7B4}"/>
          </ac:picMkLst>
        </pc:picChg>
        <pc:picChg chg="mod">
          <ac:chgData name="Myriam BOULAHIA" userId="8b64d5b5-ff80-45c2-800d-7bc3dd58a906" providerId="ADAL" clId="{D18F0C69-5C6E-4B75-9412-38BFC91AAB45}" dt="2022-10-17T14:44:18.215" v="1367" actId="1037"/>
          <ac:picMkLst>
            <pc:docMk/>
            <pc:sldMk cId="3045983296" sldId="2832"/>
            <ac:picMk id="1028" creationId="{8A943AAE-84BF-40E6-A3F6-325D558AEACF}"/>
          </ac:picMkLst>
        </pc:picChg>
      </pc:sldChg>
      <pc:sldChg chg="addSp modSp add mod">
        <pc:chgData name="Myriam BOULAHIA" userId="8b64d5b5-ff80-45c2-800d-7bc3dd58a906" providerId="ADAL" clId="{D18F0C69-5C6E-4B75-9412-38BFC91AAB45}" dt="2022-10-19T13:04:26.190" v="1781" actId="1076"/>
        <pc:sldMkLst>
          <pc:docMk/>
          <pc:sldMk cId="702508313" sldId="2833"/>
        </pc:sldMkLst>
        <pc:spChg chg="mod">
          <ac:chgData name="Myriam BOULAHIA" userId="8b64d5b5-ff80-45c2-800d-7bc3dd58a906" providerId="ADAL" clId="{D18F0C69-5C6E-4B75-9412-38BFC91AAB45}" dt="2022-10-17T12:45:52.143" v="654" actId="208"/>
          <ac:spMkLst>
            <pc:docMk/>
            <pc:sldMk cId="702508313" sldId="2833"/>
            <ac:spMk id="59" creationId="{F7E6E67C-A3D7-4FC6-8BEC-CACC515F50DC}"/>
          </ac:spMkLst>
        </pc:spChg>
        <pc:spChg chg="mod">
          <ac:chgData name="Myriam BOULAHIA" userId="8b64d5b5-ff80-45c2-800d-7bc3dd58a906" providerId="ADAL" clId="{D18F0C69-5C6E-4B75-9412-38BFC91AAB45}" dt="2022-10-17T12:45:52.143" v="654" actId="208"/>
          <ac:spMkLst>
            <pc:docMk/>
            <pc:sldMk cId="702508313" sldId="2833"/>
            <ac:spMk id="64" creationId="{8ED21C3D-8B14-4D21-B5EF-308C4EA15B81}"/>
          </ac:spMkLst>
        </pc:spChg>
        <pc:spChg chg="mod">
          <ac:chgData name="Myriam BOULAHIA" userId="8b64d5b5-ff80-45c2-800d-7bc3dd58a906" providerId="ADAL" clId="{D18F0C69-5C6E-4B75-9412-38BFC91AAB45}" dt="2022-10-17T12:45:52.143" v="654" actId="208"/>
          <ac:spMkLst>
            <pc:docMk/>
            <pc:sldMk cId="702508313" sldId="2833"/>
            <ac:spMk id="66" creationId="{EE9682F4-8DA6-4EC0-8C41-1C61DDAA1FD0}"/>
          </ac:spMkLst>
        </pc:spChg>
        <pc:spChg chg="mod">
          <ac:chgData name="Myriam BOULAHIA" userId="8b64d5b5-ff80-45c2-800d-7bc3dd58a906" providerId="ADAL" clId="{D18F0C69-5C6E-4B75-9412-38BFC91AAB45}" dt="2022-10-17T12:45:52.143" v="654" actId="208"/>
          <ac:spMkLst>
            <pc:docMk/>
            <pc:sldMk cId="702508313" sldId="2833"/>
            <ac:spMk id="68" creationId="{CB8F042B-8FA0-4E5C-AAF2-254D5F82516E}"/>
          </ac:spMkLst>
        </pc:spChg>
        <pc:grpChg chg="mod">
          <ac:chgData name="Myriam BOULAHIA" userId="8b64d5b5-ff80-45c2-800d-7bc3dd58a906" providerId="ADAL" clId="{D18F0C69-5C6E-4B75-9412-38BFC91AAB45}" dt="2022-10-17T12:45:18.921" v="649" actId="207"/>
          <ac:grpSpMkLst>
            <pc:docMk/>
            <pc:sldMk cId="702508313" sldId="2833"/>
            <ac:grpSpMk id="58" creationId="{FF6A52F5-24D8-409B-A794-6A0904B187C3}"/>
          </ac:grpSpMkLst>
        </pc:grpChg>
        <pc:grpChg chg="mod">
          <ac:chgData name="Myriam BOULAHIA" userId="8b64d5b5-ff80-45c2-800d-7bc3dd58a906" providerId="ADAL" clId="{D18F0C69-5C6E-4B75-9412-38BFC91AAB45}" dt="2022-10-17T12:45:18.921" v="649" actId="207"/>
          <ac:grpSpMkLst>
            <pc:docMk/>
            <pc:sldMk cId="702508313" sldId="2833"/>
            <ac:grpSpMk id="60" creationId="{B89C2D84-865E-4119-ACF5-1CEBEC46A3B3}"/>
          </ac:grpSpMkLst>
        </pc:grpChg>
        <pc:grpChg chg="mod">
          <ac:chgData name="Myriam BOULAHIA" userId="8b64d5b5-ff80-45c2-800d-7bc3dd58a906" providerId="ADAL" clId="{D18F0C69-5C6E-4B75-9412-38BFC91AAB45}" dt="2022-10-17T12:45:18.921" v="649" actId="207"/>
          <ac:grpSpMkLst>
            <pc:docMk/>
            <pc:sldMk cId="702508313" sldId="2833"/>
            <ac:grpSpMk id="61" creationId="{5BF0B101-1635-4F19-A7C9-A62B47083C00}"/>
          </ac:grpSpMkLst>
        </pc:grpChg>
        <pc:grpChg chg="mod">
          <ac:chgData name="Myriam BOULAHIA" userId="8b64d5b5-ff80-45c2-800d-7bc3dd58a906" providerId="ADAL" clId="{D18F0C69-5C6E-4B75-9412-38BFC91AAB45}" dt="2022-10-17T12:45:18.921" v="649" actId="207"/>
          <ac:grpSpMkLst>
            <pc:docMk/>
            <pc:sldMk cId="702508313" sldId="2833"/>
            <ac:grpSpMk id="62" creationId="{1D26E709-5E87-435F-838E-9B5582574C63}"/>
          </ac:grpSpMkLst>
        </pc:grpChg>
        <pc:grpChg chg="mod">
          <ac:chgData name="Myriam BOULAHIA" userId="8b64d5b5-ff80-45c2-800d-7bc3dd58a906" providerId="ADAL" clId="{D18F0C69-5C6E-4B75-9412-38BFC91AAB45}" dt="2022-10-17T12:45:18.921" v="649" actId="207"/>
          <ac:grpSpMkLst>
            <pc:docMk/>
            <pc:sldMk cId="702508313" sldId="2833"/>
            <ac:grpSpMk id="63" creationId="{F2466EE5-177C-42D4-9CBD-63935D2BF0B7}"/>
          </ac:grpSpMkLst>
        </pc:grpChg>
        <pc:graphicFrameChg chg="add mod modGraphic">
          <ac:chgData name="Myriam BOULAHIA" userId="8b64d5b5-ff80-45c2-800d-7bc3dd58a906" providerId="ADAL" clId="{D18F0C69-5C6E-4B75-9412-38BFC91AAB45}" dt="2022-10-19T13:04:26.190" v="1781" actId="1076"/>
          <ac:graphicFrameMkLst>
            <pc:docMk/>
            <pc:sldMk cId="702508313" sldId="2833"/>
            <ac:graphicFrameMk id="3" creationId="{C0CCE259-8E78-685E-C234-BD1F94855D5E}"/>
          </ac:graphicFrameMkLst>
        </pc:graphicFrameChg>
        <pc:picChg chg="mod">
          <ac:chgData name="Myriam BOULAHIA" userId="8b64d5b5-ff80-45c2-800d-7bc3dd58a906" providerId="ADAL" clId="{D18F0C69-5C6E-4B75-9412-38BFC91AAB45}" dt="2022-10-17T12:45:52.143" v="654" actId="208"/>
          <ac:picMkLst>
            <pc:docMk/>
            <pc:sldMk cId="702508313" sldId="2833"/>
            <ac:picMk id="65" creationId="{52D1E15E-C417-41C2-81B4-A41F660EA07C}"/>
          </ac:picMkLst>
        </pc:picChg>
        <pc:picChg chg="mod">
          <ac:chgData name="Myriam BOULAHIA" userId="8b64d5b5-ff80-45c2-800d-7bc3dd58a906" providerId="ADAL" clId="{D18F0C69-5C6E-4B75-9412-38BFC91AAB45}" dt="2022-10-17T12:45:52.143" v="654" actId="208"/>
          <ac:picMkLst>
            <pc:docMk/>
            <pc:sldMk cId="702508313" sldId="2833"/>
            <ac:picMk id="67" creationId="{AE5EBEDD-024F-4731-99C0-C53343431C76}"/>
          </ac:picMkLst>
        </pc:picChg>
        <pc:picChg chg="mod">
          <ac:chgData name="Myriam BOULAHIA" userId="8b64d5b5-ff80-45c2-800d-7bc3dd58a906" providerId="ADAL" clId="{D18F0C69-5C6E-4B75-9412-38BFC91AAB45}" dt="2022-10-17T12:45:52.143" v="654" actId="208"/>
          <ac:picMkLst>
            <pc:docMk/>
            <pc:sldMk cId="702508313" sldId="2833"/>
            <ac:picMk id="69" creationId="{5B9BCF31-6A98-444E-8998-70DC2CA7D2F8}"/>
          </ac:picMkLst>
        </pc:picChg>
      </pc:sldChg>
      <pc:sldChg chg="addSp delSp modSp mod addCm modCm">
        <pc:chgData name="Myriam BOULAHIA" userId="8b64d5b5-ff80-45c2-800d-7bc3dd58a906" providerId="ADAL" clId="{D18F0C69-5C6E-4B75-9412-38BFC91AAB45}" dt="2022-10-19T12:44:28.585" v="1672" actId="14100"/>
        <pc:sldMkLst>
          <pc:docMk/>
          <pc:sldMk cId="434854430" sldId="2836"/>
        </pc:sldMkLst>
        <pc:spChg chg="mod">
          <ac:chgData name="Myriam BOULAHIA" userId="8b64d5b5-ff80-45c2-800d-7bc3dd58a906" providerId="ADAL" clId="{D18F0C69-5C6E-4B75-9412-38BFC91AAB45}" dt="2022-10-19T07:19:27.367" v="1501" actId="14100"/>
          <ac:spMkLst>
            <pc:docMk/>
            <pc:sldMk cId="434854430" sldId="2836"/>
            <ac:spMk id="4" creationId="{38D13629-9CAB-4C44-B6B5-9F8301CB3BCD}"/>
          </ac:spMkLst>
        </pc:spChg>
        <pc:spChg chg="mod">
          <ac:chgData name="Myriam BOULAHIA" userId="8b64d5b5-ff80-45c2-800d-7bc3dd58a906" providerId="ADAL" clId="{D18F0C69-5C6E-4B75-9412-38BFC91AAB45}" dt="2022-10-19T07:19:20.590" v="1500" actId="207"/>
          <ac:spMkLst>
            <pc:docMk/>
            <pc:sldMk cId="434854430" sldId="2836"/>
            <ac:spMk id="7" creationId="{1F070C9A-3A58-4042-BA80-00F6F563060A}"/>
          </ac:spMkLst>
        </pc:spChg>
        <pc:picChg chg="add mod">
          <ac:chgData name="Myriam BOULAHIA" userId="8b64d5b5-ff80-45c2-800d-7bc3dd58a906" providerId="ADAL" clId="{D18F0C69-5C6E-4B75-9412-38BFC91AAB45}" dt="2022-10-19T12:44:28.585" v="1672" actId="14100"/>
          <ac:picMkLst>
            <pc:docMk/>
            <pc:sldMk cId="434854430" sldId="2836"/>
            <ac:picMk id="6" creationId="{937D9B6D-C554-1CDD-0B02-BF8AF50146EF}"/>
          </ac:picMkLst>
        </pc:picChg>
        <pc:picChg chg="mod">
          <ac:chgData name="Myriam BOULAHIA" userId="8b64d5b5-ff80-45c2-800d-7bc3dd58a906" providerId="ADAL" clId="{D18F0C69-5C6E-4B75-9412-38BFC91AAB45}" dt="2022-10-17T14:45:32.337" v="1387" actId="1037"/>
          <ac:picMkLst>
            <pc:docMk/>
            <pc:sldMk cId="434854430" sldId="2836"/>
            <ac:picMk id="9" creationId="{99647E18-074E-400A-9E19-965C4083A4CE}"/>
          </ac:picMkLst>
        </pc:picChg>
        <pc:picChg chg="mod">
          <ac:chgData name="Myriam BOULAHIA" userId="8b64d5b5-ff80-45c2-800d-7bc3dd58a906" providerId="ADAL" clId="{D18F0C69-5C6E-4B75-9412-38BFC91AAB45}" dt="2022-10-19T07:19:32.215" v="1502" actId="1076"/>
          <ac:picMkLst>
            <pc:docMk/>
            <pc:sldMk cId="434854430" sldId="2836"/>
            <ac:picMk id="11" creationId="{E391EDD9-127F-4B68-B0B7-CC1E789B0C5C}"/>
          </ac:picMkLst>
        </pc:picChg>
        <pc:picChg chg="del">
          <ac:chgData name="Myriam BOULAHIA" userId="8b64d5b5-ff80-45c2-800d-7bc3dd58a906" providerId="ADAL" clId="{D18F0C69-5C6E-4B75-9412-38BFC91AAB45}" dt="2022-10-19T12:44:15.760" v="1667" actId="478"/>
          <ac:picMkLst>
            <pc:docMk/>
            <pc:sldMk cId="434854430" sldId="2836"/>
            <ac:picMk id="13" creationId="{14470093-06B7-4C85-9C89-2CBE890BA002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09:30:44.966" v="1626" actId="1035"/>
        <pc:sldMkLst>
          <pc:docMk/>
          <pc:sldMk cId="3245580530" sldId="2837"/>
        </pc:sldMkLst>
        <pc:picChg chg="add del mod">
          <ac:chgData name="Myriam BOULAHIA" userId="8b64d5b5-ff80-45c2-800d-7bc3dd58a906" providerId="ADAL" clId="{D18F0C69-5C6E-4B75-9412-38BFC91AAB45}" dt="2022-10-17T14:24:52.047" v="1264" actId="478"/>
          <ac:picMkLst>
            <pc:docMk/>
            <pc:sldMk cId="3245580530" sldId="2837"/>
            <ac:picMk id="6" creationId="{356A6397-3EDA-E600-8CA1-98156AA6AC5C}"/>
          </ac:picMkLst>
        </pc:picChg>
        <pc:picChg chg="del">
          <ac:chgData name="Myriam BOULAHIA" userId="8b64d5b5-ff80-45c2-800d-7bc3dd58a906" providerId="ADAL" clId="{D18F0C69-5C6E-4B75-9412-38BFC91AAB45}" dt="2022-10-17T14:26:00.694" v="1269" actId="478"/>
          <ac:picMkLst>
            <pc:docMk/>
            <pc:sldMk cId="3245580530" sldId="2837"/>
            <ac:picMk id="7" creationId="{AEEF9244-34B5-4D7B-A12D-054D011BF7F3}"/>
          </ac:picMkLst>
        </pc:picChg>
        <pc:picChg chg="add mod">
          <ac:chgData name="Myriam BOULAHIA" userId="8b64d5b5-ff80-45c2-800d-7bc3dd58a906" providerId="ADAL" clId="{D18F0C69-5C6E-4B75-9412-38BFC91AAB45}" dt="2022-10-19T09:30:44.966" v="1626" actId="1035"/>
          <ac:picMkLst>
            <pc:docMk/>
            <pc:sldMk cId="3245580530" sldId="2837"/>
            <ac:picMk id="9" creationId="{016B3BC3-8E59-FAB3-004F-56962251B6BF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07:20:18.364" v="1556" actId="14100"/>
        <pc:sldMkLst>
          <pc:docMk/>
          <pc:sldMk cId="1842290920" sldId="2838"/>
        </pc:sldMkLst>
        <pc:spChg chg="mod">
          <ac:chgData name="Myriam BOULAHIA" userId="8b64d5b5-ff80-45c2-800d-7bc3dd58a906" providerId="ADAL" clId="{D18F0C69-5C6E-4B75-9412-38BFC91AAB45}" dt="2022-10-17T14:33:08.908" v="1331" actId="20577"/>
          <ac:spMkLst>
            <pc:docMk/>
            <pc:sldMk cId="1842290920" sldId="2838"/>
            <ac:spMk id="4" creationId="{8AC379ED-33DF-4582-9366-6CCB8AF5621E}"/>
          </ac:spMkLst>
        </pc:spChg>
        <pc:spChg chg="mod">
          <ac:chgData name="Myriam BOULAHIA" userId="8b64d5b5-ff80-45c2-800d-7bc3dd58a906" providerId="ADAL" clId="{D18F0C69-5C6E-4B75-9412-38BFC91AAB45}" dt="2022-10-19T07:20:05.822" v="1554" actId="20577"/>
          <ac:spMkLst>
            <pc:docMk/>
            <pc:sldMk cId="1842290920" sldId="2838"/>
            <ac:spMk id="6" creationId="{57B49369-625D-462F-99F6-B77B0FEC4D5F}"/>
          </ac:spMkLst>
        </pc:spChg>
        <pc:picChg chg="del">
          <ac:chgData name="Myriam BOULAHIA" userId="8b64d5b5-ff80-45c2-800d-7bc3dd58a906" providerId="ADAL" clId="{D18F0C69-5C6E-4B75-9412-38BFC91AAB45}" dt="2022-10-17T14:28:47.499" v="1285" actId="478"/>
          <ac:picMkLst>
            <pc:docMk/>
            <pc:sldMk cId="1842290920" sldId="2838"/>
            <ac:picMk id="7" creationId="{DA1165EE-7ED7-48EB-852D-39EA609EBCE6}"/>
          </ac:picMkLst>
        </pc:picChg>
        <pc:picChg chg="add mod">
          <ac:chgData name="Myriam BOULAHIA" userId="8b64d5b5-ff80-45c2-800d-7bc3dd58a906" providerId="ADAL" clId="{D18F0C69-5C6E-4B75-9412-38BFC91AAB45}" dt="2022-10-19T07:20:18.364" v="1556" actId="14100"/>
          <ac:picMkLst>
            <pc:docMk/>
            <pc:sldMk cId="1842290920" sldId="2838"/>
            <ac:picMk id="9" creationId="{D1039AF5-C735-6831-0E92-A8DB253A6DB0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12:49:58.611" v="1709" actId="14100"/>
        <pc:sldMkLst>
          <pc:docMk/>
          <pc:sldMk cId="2720348475" sldId="2840"/>
        </pc:sldMkLst>
        <pc:spChg chg="mod">
          <ac:chgData name="Myriam BOULAHIA" userId="8b64d5b5-ff80-45c2-800d-7bc3dd58a906" providerId="ADAL" clId="{D18F0C69-5C6E-4B75-9412-38BFC91AAB45}" dt="2022-10-19T07:20:34.548" v="1557" actId="1076"/>
          <ac:spMkLst>
            <pc:docMk/>
            <pc:sldMk cId="2720348475" sldId="2840"/>
            <ac:spMk id="2" creationId="{A3534FDD-AF37-4C6E-B948-117464D44C41}"/>
          </ac:spMkLst>
        </pc:spChg>
        <pc:picChg chg="add del mod">
          <ac:chgData name="Myriam BOULAHIA" userId="8b64d5b5-ff80-45c2-800d-7bc3dd58a906" providerId="ADAL" clId="{D18F0C69-5C6E-4B75-9412-38BFC91AAB45}" dt="2022-10-17T14:31:14.434" v="1308" actId="478"/>
          <ac:picMkLst>
            <pc:docMk/>
            <pc:sldMk cId="2720348475" sldId="2840"/>
            <ac:picMk id="5" creationId="{8161321E-69D4-73F9-0132-7DD4DA2E2AAA}"/>
          </ac:picMkLst>
        </pc:picChg>
        <pc:picChg chg="add mod">
          <ac:chgData name="Myriam BOULAHIA" userId="8b64d5b5-ff80-45c2-800d-7bc3dd58a906" providerId="ADAL" clId="{D18F0C69-5C6E-4B75-9412-38BFC91AAB45}" dt="2022-10-19T12:49:58.611" v="1709" actId="14100"/>
          <ac:picMkLst>
            <pc:docMk/>
            <pc:sldMk cId="2720348475" sldId="2840"/>
            <ac:picMk id="7" creationId="{8642BECC-C18A-BDB2-2BE1-57C47B60735C}"/>
          </ac:picMkLst>
        </pc:picChg>
        <pc:picChg chg="mod">
          <ac:chgData name="Myriam BOULAHIA" userId="8b64d5b5-ff80-45c2-800d-7bc3dd58a906" providerId="ADAL" clId="{D18F0C69-5C6E-4B75-9412-38BFC91AAB45}" dt="2022-10-11T14:48:25.805" v="512" actId="14100"/>
          <ac:picMkLst>
            <pc:docMk/>
            <pc:sldMk cId="2720348475" sldId="2840"/>
            <ac:picMk id="8" creationId="{B7A3AC37-B65D-4E14-925B-F5994791321A}"/>
          </ac:picMkLst>
        </pc:picChg>
        <pc:picChg chg="del mod">
          <ac:chgData name="Myriam BOULAHIA" userId="8b64d5b5-ff80-45c2-800d-7bc3dd58a906" providerId="ADAL" clId="{D18F0C69-5C6E-4B75-9412-38BFC91AAB45}" dt="2022-10-17T14:30:54.598" v="1301" actId="478"/>
          <ac:picMkLst>
            <pc:docMk/>
            <pc:sldMk cId="2720348475" sldId="2840"/>
            <ac:picMk id="12" creationId="{97A150A3-40D3-4128-9876-9FE534353324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12:49:35.998" v="1708" actId="1076"/>
        <pc:sldMkLst>
          <pc:docMk/>
          <pc:sldMk cId="2770715687" sldId="2841"/>
        </pc:sldMkLst>
        <pc:spChg chg="mod">
          <ac:chgData name="Myriam BOULAHIA" userId="8b64d5b5-ff80-45c2-800d-7bc3dd58a906" providerId="ADAL" clId="{D18F0C69-5C6E-4B75-9412-38BFC91AAB45}" dt="2022-10-19T12:49:35.998" v="1708" actId="1076"/>
          <ac:spMkLst>
            <pc:docMk/>
            <pc:sldMk cId="2770715687" sldId="2841"/>
            <ac:spMk id="11" creationId="{CF055436-2D24-4992-A63A-D9E53AD4A251}"/>
          </ac:spMkLst>
        </pc:spChg>
        <pc:picChg chg="add del mod">
          <ac:chgData name="Myriam BOULAHIA" userId="8b64d5b5-ff80-45c2-800d-7bc3dd58a906" providerId="ADAL" clId="{D18F0C69-5C6E-4B75-9412-38BFC91AAB45}" dt="2022-10-19T12:48:07.078" v="1699" actId="478"/>
          <ac:picMkLst>
            <pc:docMk/>
            <pc:sldMk cId="2770715687" sldId="2841"/>
            <ac:picMk id="5" creationId="{F4DADCC5-B42C-004F-E9E3-66BD6DA0FC31}"/>
          </ac:picMkLst>
        </pc:picChg>
        <pc:picChg chg="add del mod">
          <ac:chgData name="Myriam BOULAHIA" userId="8b64d5b5-ff80-45c2-800d-7bc3dd58a906" providerId="ADAL" clId="{D18F0C69-5C6E-4B75-9412-38BFC91AAB45}" dt="2022-10-19T12:48:18.227" v="1705" actId="1076"/>
          <ac:picMkLst>
            <pc:docMk/>
            <pc:sldMk cId="2770715687" sldId="2841"/>
            <ac:picMk id="7" creationId="{8D8E6A8A-96A4-C9CF-88E0-3CCB3DAF043E}"/>
          </ac:picMkLst>
        </pc:picChg>
        <pc:picChg chg="del">
          <ac:chgData name="Myriam BOULAHIA" userId="8b64d5b5-ff80-45c2-800d-7bc3dd58a906" providerId="ADAL" clId="{D18F0C69-5C6E-4B75-9412-38BFC91AAB45}" dt="2022-10-17T14:37:17.880" v="1337" actId="478"/>
          <ac:picMkLst>
            <pc:docMk/>
            <pc:sldMk cId="2770715687" sldId="2841"/>
            <ac:picMk id="10" creationId="{627CDE3F-181F-4BE8-B41D-C9D2655EE27A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9T07:21:08.797" v="1559" actId="207"/>
        <pc:sldMkLst>
          <pc:docMk/>
          <pc:sldMk cId="3834883233" sldId="2842"/>
        </pc:sldMkLst>
        <pc:spChg chg="mod">
          <ac:chgData name="Myriam BOULAHIA" userId="8b64d5b5-ff80-45c2-800d-7bc3dd58a906" providerId="ADAL" clId="{D18F0C69-5C6E-4B75-9412-38BFC91AAB45}" dt="2022-10-19T07:21:08.797" v="1559" actId="207"/>
          <ac:spMkLst>
            <pc:docMk/>
            <pc:sldMk cId="3834883233" sldId="2842"/>
            <ac:spMk id="9" creationId="{DC1D2F10-CC47-4041-BE4A-43C2FC514925}"/>
          </ac:spMkLst>
        </pc:spChg>
        <pc:picChg chg="del">
          <ac:chgData name="Myriam BOULAHIA" userId="8b64d5b5-ff80-45c2-800d-7bc3dd58a906" providerId="ADAL" clId="{D18F0C69-5C6E-4B75-9412-38BFC91AAB45}" dt="2022-10-17T14:39:31.388" v="1346" actId="478"/>
          <ac:picMkLst>
            <pc:docMk/>
            <pc:sldMk cId="3834883233" sldId="2842"/>
            <ac:picMk id="5" creationId="{268F90F6-AE5B-406B-A729-AAA77B5EBA96}"/>
          </ac:picMkLst>
        </pc:picChg>
        <pc:picChg chg="add mod">
          <ac:chgData name="Myriam BOULAHIA" userId="8b64d5b5-ff80-45c2-800d-7bc3dd58a906" providerId="ADAL" clId="{D18F0C69-5C6E-4B75-9412-38BFC91AAB45}" dt="2022-10-17T14:39:45.797" v="1353" actId="14100"/>
          <ac:picMkLst>
            <pc:docMk/>
            <pc:sldMk cId="3834883233" sldId="2842"/>
            <ac:picMk id="6" creationId="{9A32153B-F07A-8E5D-EFC2-C6D7BD03A0AE}"/>
          </ac:picMkLst>
        </pc:picChg>
        <pc:picChg chg="mod">
          <ac:chgData name="Myriam BOULAHIA" userId="8b64d5b5-ff80-45c2-800d-7bc3dd58a906" providerId="ADAL" clId="{D18F0C69-5C6E-4B75-9412-38BFC91AAB45}" dt="2022-10-17T14:39:36.863" v="1348" actId="1076"/>
          <ac:picMkLst>
            <pc:docMk/>
            <pc:sldMk cId="3834883233" sldId="2842"/>
            <ac:picMk id="7" creationId="{B3E43FE5-376D-4530-9B73-7C043A920B66}"/>
          </ac:picMkLst>
        </pc:picChg>
        <pc:picChg chg="del">
          <ac:chgData name="Myriam BOULAHIA" userId="8b64d5b5-ff80-45c2-800d-7bc3dd58a906" providerId="ADAL" clId="{D18F0C69-5C6E-4B75-9412-38BFC91AAB45}" dt="2022-10-11T10:02:03.572" v="16" actId="478"/>
          <ac:picMkLst>
            <pc:docMk/>
            <pc:sldMk cId="3834883233" sldId="2842"/>
            <ac:picMk id="2050" creationId="{D208B70D-B448-41A3-BECF-DF8CCB41F2DD}"/>
          </ac:picMkLst>
        </pc:picChg>
      </pc:sldChg>
      <pc:sldChg chg="addSp delSp modSp mod ord addCm delCm modCm">
        <pc:chgData name="Myriam BOULAHIA" userId="8b64d5b5-ff80-45c2-800d-7bc3dd58a906" providerId="ADAL" clId="{D18F0C69-5C6E-4B75-9412-38BFC91AAB45}" dt="2022-10-19T13:04:51.650" v="1784"/>
        <pc:sldMkLst>
          <pc:docMk/>
          <pc:sldMk cId="2230735578" sldId="2843"/>
        </pc:sldMkLst>
        <pc:spChg chg="mod">
          <ac:chgData name="Myriam BOULAHIA" userId="8b64d5b5-ff80-45c2-800d-7bc3dd58a906" providerId="ADAL" clId="{D18F0C69-5C6E-4B75-9412-38BFC91AAB45}" dt="2022-10-17T12:46:38.379" v="662" actId="208"/>
          <ac:spMkLst>
            <pc:docMk/>
            <pc:sldMk cId="2230735578" sldId="2843"/>
            <ac:spMk id="16" creationId="{97CC866D-51F3-4582-8B3C-C4B6DA2F82E3}"/>
          </ac:spMkLst>
        </pc:spChg>
        <pc:graphicFrameChg chg="add del mod">
          <ac:chgData name="Myriam BOULAHIA" userId="8b64d5b5-ff80-45c2-800d-7bc3dd58a906" providerId="ADAL" clId="{D18F0C69-5C6E-4B75-9412-38BFC91AAB45}" dt="2022-10-11T14:34:25.330" v="75" actId="478"/>
          <ac:graphicFrameMkLst>
            <pc:docMk/>
            <pc:sldMk cId="2230735578" sldId="2843"/>
            <ac:graphicFrameMk id="2" creationId="{20133544-067A-3FE6-300B-901AD9444C50}"/>
          </ac:graphicFrameMkLst>
        </pc:graphicFrameChg>
        <pc:graphicFrameChg chg="mod">
          <ac:chgData name="Myriam BOULAHIA" userId="8b64d5b5-ff80-45c2-800d-7bc3dd58a906" providerId="ADAL" clId="{D18F0C69-5C6E-4B75-9412-38BFC91AAB45}" dt="2022-10-17T13:27:30.176" v="867"/>
          <ac:graphicFrameMkLst>
            <pc:docMk/>
            <pc:sldMk cId="2230735578" sldId="2843"/>
            <ac:graphicFrameMk id="4" creationId="{76B02651-6C84-49D5-87F4-489E861825CA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1T14:30:37.410" v="53" actId="478"/>
          <ac:graphicFrameMkLst>
            <pc:docMk/>
            <pc:sldMk cId="2230735578" sldId="2843"/>
            <ac:graphicFrameMk id="5" creationId="{0B7F7A83-E406-4471-A109-68DE1DD23A81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09:21:32.558" v="1568" actId="1076"/>
          <ac:graphicFrameMkLst>
            <pc:docMk/>
            <pc:sldMk cId="2230735578" sldId="2843"/>
            <ac:graphicFrameMk id="6" creationId="{B59FABD5-6EBC-30DA-C6E9-EAA856932220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9T09:22:48.264" v="1570" actId="478"/>
          <ac:graphicFrameMkLst>
            <pc:docMk/>
            <pc:sldMk cId="2230735578" sldId="2843"/>
            <ac:graphicFrameMk id="7" creationId="{454DA5DC-B173-49B2-A62D-FDA3AAA02261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9T09:22:49.960" v="1571" actId="478"/>
          <ac:graphicFrameMkLst>
            <pc:docMk/>
            <pc:sldMk cId="2230735578" sldId="2843"/>
            <ac:graphicFrameMk id="9" creationId="{C745DCAA-303A-4D53-8232-DBF371C630EC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3:03:13.184" v="1775" actId="1076"/>
          <ac:graphicFrameMkLst>
            <pc:docMk/>
            <pc:sldMk cId="2230735578" sldId="2843"/>
            <ac:graphicFrameMk id="10" creationId="{0FA4512D-A035-30C1-9101-6E05BFD6A4C1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9T09:23:07.629" v="1577" actId="478"/>
          <ac:graphicFrameMkLst>
            <pc:docMk/>
            <pc:sldMk cId="2230735578" sldId="2843"/>
            <ac:graphicFrameMk id="11" creationId="{F7A937EF-B339-4AF9-8904-9E73866AFD25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9T09:22:44.435" v="1569" actId="478"/>
          <ac:graphicFrameMkLst>
            <pc:docMk/>
            <pc:sldMk cId="2230735578" sldId="2843"/>
            <ac:graphicFrameMk id="13" creationId="{AC4365CD-7963-4B42-990E-BA6C5F2B3CB2}"/>
          </ac:graphicFrameMkLst>
        </pc:graphicFrameChg>
        <pc:graphicFrameChg chg="del mod">
          <ac:chgData name="Myriam BOULAHIA" userId="8b64d5b5-ff80-45c2-800d-7bc3dd58a906" providerId="ADAL" clId="{D18F0C69-5C6E-4B75-9412-38BFC91AAB45}" dt="2022-10-19T09:23:02.193" v="1575" actId="478"/>
          <ac:graphicFrameMkLst>
            <pc:docMk/>
            <pc:sldMk cId="2230735578" sldId="2843"/>
            <ac:graphicFrameMk id="15" creationId="{A5C48183-E995-4A16-8A22-4BA7A1A5DB24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3:04:04.844" v="1777" actId="1076"/>
          <ac:graphicFrameMkLst>
            <pc:docMk/>
            <pc:sldMk cId="2230735578" sldId="2843"/>
            <ac:graphicFrameMk id="18" creationId="{ECFAD700-DD1E-D6CF-2A3A-8B37693F7980}"/>
          </ac:graphicFrameMkLst>
        </pc:graphicFrameChg>
        <pc:graphicFrameChg chg="del">
          <ac:chgData name="Myriam BOULAHIA" userId="8b64d5b5-ff80-45c2-800d-7bc3dd58a906" providerId="ADAL" clId="{D18F0C69-5C6E-4B75-9412-38BFC91AAB45}" dt="2022-10-19T09:21:03.818" v="1563" actId="478"/>
          <ac:graphicFrameMkLst>
            <pc:docMk/>
            <pc:sldMk cId="2230735578" sldId="2843"/>
            <ac:graphicFrameMk id="19" creationId="{0DFEE586-B521-46AD-9030-1DA7128033B7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2:56:40.040" v="1738"/>
          <ac:graphicFrameMkLst>
            <pc:docMk/>
            <pc:sldMk cId="2230735578" sldId="2843"/>
            <ac:graphicFrameMk id="21" creationId="{4BC24338-BFEF-BE9C-B800-E560EF882170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3:03:18.056" v="1776" actId="1076"/>
          <ac:graphicFrameMkLst>
            <pc:docMk/>
            <pc:sldMk cId="2230735578" sldId="2843"/>
            <ac:graphicFrameMk id="23" creationId="{3F549532-EA2E-8F19-8259-85D47329C229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2:59:47.175" v="1765" actId="1076"/>
          <ac:graphicFrameMkLst>
            <pc:docMk/>
            <pc:sldMk cId="2230735578" sldId="2843"/>
            <ac:graphicFrameMk id="25" creationId="{7C09EFE3-0E7F-A4A2-7611-CBAD8DB5C011}"/>
          </ac:graphicFrameMkLst>
        </pc:graphicFrameChg>
        <pc:graphicFrameChg chg="add mod modGraphic">
          <ac:chgData name="Myriam BOULAHIA" userId="8b64d5b5-ff80-45c2-800d-7bc3dd58a906" providerId="ADAL" clId="{D18F0C69-5C6E-4B75-9412-38BFC91AAB45}" dt="2022-10-19T13:03:03.381" v="1772" actId="1076"/>
          <ac:graphicFrameMkLst>
            <pc:docMk/>
            <pc:sldMk cId="2230735578" sldId="2843"/>
            <ac:graphicFrameMk id="27" creationId="{3126D05C-826D-A855-4FDA-A3808153B227}"/>
          </ac:graphicFrameMkLst>
        </pc:graphicFrameChg>
        <pc:picChg chg="add del mod">
          <ac:chgData name="Myriam BOULAHIA" userId="8b64d5b5-ff80-45c2-800d-7bc3dd58a906" providerId="ADAL" clId="{D18F0C69-5C6E-4B75-9412-38BFC91AAB45}" dt="2022-10-19T09:21:02.004" v="1562" actId="478"/>
          <ac:picMkLst>
            <pc:docMk/>
            <pc:sldMk cId="2230735578" sldId="2843"/>
            <ac:picMk id="5" creationId="{0B67F0E1-89BB-A907-A337-B130445EB5F3}"/>
          </ac:picMkLst>
        </pc:picChg>
        <pc:picChg chg="add del mod">
          <ac:chgData name="Myriam BOULAHIA" userId="8b64d5b5-ff80-45c2-800d-7bc3dd58a906" providerId="ADAL" clId="{D18F0C69-5C6E-4B75-9412-38BFC91AAB45}" dt="2022-10-17T13:17:52.754" v="808" actId="478"/>
          <ac:picMkLst>
            <pc:docMk/>
            <pc:sldMk cId="2230735578" sldId="2843"/>
            <ac:picMk id="8" creationId="{EF788465-E0CD-E78A-E192-6710C259FF7B}"/>
          </ac:picMkLst>
        </pc:picChg>
        <pc:picChg chg="add del mod">
          <ac:chgData name="Myriam BOULAHIA" userId="8b64d5b5-ff80-45c2-800d-7bc3dd58a906" providerId="ADAL" clId="{D18F0C69-5C6E-4B75-9412-38BFC91AAB45}" dt="2022-10-19T09:23:06.049" v="1576" actId="478"/>
          <ac:picMkLst>
            <pc:docMk/>
            <pc:sldMk cId="2230735578" sldId="2843"/>
            <ac:picMk id="12" creationId="{259CD5B4-ACBB-3B30-8FB3-CED53F447C79}"/>
          </ac:picMkLst>
        </pc:picChg>
      </pc:sldChg>
      <pc:sldChg chg="addSp delSp modSp mod">
        <pc:chgData name="Myriam BOULAHIA" userId="8b64d5b5-ff80-45c2-800d-7bc3dd58a906" providerId="ADAL" clId="{D18F0C69-5C6E-4B75-9412-38BFC91AAB45}" dt="2022-10-17T13:29:49.025" v="872" actId="478"/>
        <pc:sldMkLst>
          <pc:docMk/>
          <pc:sldMk cId="3929719063" sldId="2846"/>
        </pc:sldMkLst>
        <pc:graphicFrameChg chg="add del mod">
          <ac:chgData name="Myriam BOULAHIA" userId="8b64d5b5-ff80-45c2-800d-7bc3dd58a906" providerId="ADAL" clId="{D18F0C69-5C6E-4B75-9412-38BFC91AAB45}" dt="2022-10-17T13:29:49.025" v="872" actId="478"/>
          <ac:graphicFrameMkLst>
            <pc:docMk/>
            <pc:sldMk cId="3929719063" sldId="2846"/>
            <ac:graphicFrameMk id="4" creationId="{44414370-5D67-4298-9DAA-644292B3D198}"/>
          </ac:graphicFrameMkLst>
        </pc:graphicFrameChg>
      </pc:sldChg>
      <pc:sldChg chg="modSp mod">
        <pc:chgData name="Myriam BOULAHIA" userId="8b64d5b5-ff80-45c2-800d-7bc3dd58a906" providerId="ADAL" clId="{D18F0C69-5C6E-4B75-9412-38BFC91AAB45}" dt="2022-10-17T13:51:11.506" v="1089" actId="20577"/>
        <pc:sldMkLst>
          <pc:docMk/>
          <pc:sldMk cId="3550144311" sldId="2848"/>
        </pc:sldMkLst>
        <pc:spChg chg="mod">
          <ac:chgData name="Myriam BOULAHIA" userId="8b64d5b5-ff80-45c2-800d-7bc3dd58a906" providerId="ADAL" clId="{D18F0C69-5C6E-4B75-9412-38BFC91AAB45}" dt="2022-10-17T13:51:11.506" v="1089" actId="20577"/>
          <ac:spMkLst>
            <pc:docMk/>
            <pc:sldMk cId="3550144311" sldId="2848"/>
            <ac:spMk id="10" creationId="{4BA5E59C-70FB-4442-B1A9-6469A5E6C88E}"/>
          </ac:spMkLst>
        </pc:spChg>
      </pc:sldChg>
      <pc:sldChg chg="modSp mod">
        <pc:chgData name="Myriam BOULAHIA" userId="8b64d5b5-ff80-45c2-800d-7bc3dd58a906" providerId="ADAL" clId="{D18F0C69-5C6E-4B75-9412-38BFC91AAB45}" dt="2022-10-17T12:34:23.269" v="571" actId="207"/>
        <pc:sldMkLst>
          <pc:docMk/>
          <pc:sldMk cId="450731736" sldId="2852"/>
        </pc:sldMkLst>
        <pc:graphicFrameChg chg="mod modGraphic">
          <ac:chgData name="Myriam BOULAHIA" userId="8b64d5b5-ff80-45c2-800d-7bc3dd58a906" providerId="ADAL" clId="{D18F0C69-5C6E-4B75-9412-38BFC91AAB45}" dt="2022-10-17T12:34:23.269" v="571" actId="207"/>
          <ac:graphicFrameMkLst>
            <pc:docMk/>
            <pc:sldMk cId="450731736" sldId="2852"/>
            <ac:graphicFrameMk id="3" creationId="{FE13B2DD-F6B1-49A0-8B3F-C9255A226CD4}"/>
          </ac:graphicFrameMkLst>
        </pc:graphicFrameChg>
      </pc:sldChg>
      <pc:sldChg chg="modSp mod">
        <pc:chgData name="Myriam BOULAHIA" userId="8b64d5b5-ff80-45c2-800d-7bc3dd58a906" providerId="ADAL" clId="{D18F0C69-5C6E-4B75-9412-38BFC91AAB45}" dt="2022-10-17T13:50:49.727" v="1059" actId="20577"/>
        <pc:sldMkLst>
          <pc:docMk/>
          <pc:sldMk cId="2966638191" sldId="2853"/>
        </pc:sldMkLst>
        <pc:spChg chg="mod">
          <ac:chgData name="Myriam BOULAHIA" userId="8b64d5b5-ff80-45c2-800d-7bc3dd58a906" providerId="ADAL" clId="{D18F0C69-5C6E-4B75-9412-38BFC91AAB45}" dt="2022-10-17T13:50:49.727" v="1059" actId="20577"/>
          <ac:spMkLst>
            <pc:docMk/>
            <pc:sldMk cId="2966638191" sldId="2853"/>
            <ac:spMk id="5" creationId="{768AB44A-EB1E-4B6D-A700-2190B0590EFE}"/>
          </ac:spMkLst>
        </pc:spChg>
      </pc:sldChg>
      <pc:sldChg chg="addSp delSp modSp mod">
        <pc:chgData name="Myriam BOULAHIA" userId="8b64d5b5-ff80-45c2-800d-7bc3dd58a906" providerId="ADAL" clId="{D18F0C69-5C6E-4B75-9412-38BFC91AAB45}" dt="2022-10-19T07:18:24.833" v="1499" actId="14100"/>
        <pc:sldMkLst>
          <pc:docMk/>
          <pc:sldMk cId="236880454" sldId="2854"/>
        </pc:sldMkLst>
        <pc:spChg chg="mod">
          <ac:chgData name="Myriam BOULAHIA" userId="8b64d5b5-ff80-45c2-800d-7bc3dd58a906" providerId="ADAL" clId="{D18F0C69-5C6E-4B75-9412-38BFC91AAB45}" dt="2022-10-17T14:08:30.078" v="1237" actId="20577"/>
          <ac:spMkLst>
            <pc:docMk/>
            <pc:sldMk cId="236880454" sldId="2854"/>
            <ac:spMk id="4" creationId="{DF7670C9-6BC6-4F69-A77E-DE46DE86A486}"/>
          </ac:spMkLst>
        </pc:spChg>
        <pc:spChg chg="mod">
          <ac:chgData name="Myriam BOULAHIA" userId="8b64d5b5-ff80-45c2-800d-7bc3dd58a906" providerId="ADAL" clId="{D18F0C69-5C6E-4B75-9412-38BFC91AAB45}" dt="2022-10-17T14:13:49.903" v="1249" actId="207"/>
          <ac:spMkLst>
            <pc:docMk/>
            <pc:sldMk cId="236880454" sldId="2854"/>
            <ac:spMk id="6" creationId="{7A53F347-B499-4D89-A21F-9DC517C2ECFA}"/>
          </ac:spMkLst>
        </pc:spChg>
        <pc:picChg chg="mod">
          <ac:chgData name="Myriam BOULAHIA" userId="8b64d5b5-ff80-45c2-800d-7bc3dd58a906" providerId="ADAL" clId="{D18F0C69-5C6E-4B75-9412-38BFC91AAB45}" dt="2022-10-17T14:44:13.269" v="1361" actId="1076"/>
          <ac:picMkLst>
            <pc:docMk/>
            <pc:sldMk cId="236880454" sldId="2854"/>
            <ac:picMk id="7" creationId="{6CF5F9E2-1CA0-4296-B5AC-216EA38C37DE}"/>
          </ac:picMkLst>
        </pc:picChg>
        <pc:picChg chg="add mod">
          <ac:chgData name="Myriam BOULAHIA" userId="8b64d5b5-ff80-45c2-800d-7bc3dd58a906" providerId="ADAL" clId="{D18F0C69-5C6E-4B75-9412-38BFC91AAB45}" dt="2022-10-19T07:18:24.833" v="1499" actId="14100"/>
          <ac:picMkLst>
            <pc:docMk/>
            <pc:sldMk cId="236880454" sldId="2854"/>
            <ac:picMk id="11" creationId="{2B83DDE0-DED6-F9D8-3200-6B26B8BC9DC9}"/>
          </ac:picMkLst>
        </pc:picChg>
        <pc:picChg chg="del">
          <ac:chgData name="Myriam BOULAHIA" userId="8b64d5b5-ff80-45c2-800d-7bc3dd58a906" providerId="ADAL" clId="{D18F0C69-5C6E-4B75-9412-38BFC91AAB45}" dt="2022-10-17T14:13:14.824" v="1240" actId="478"/>
          <ac:picMkLst>
            <pc:docMk/>
            <pc:sldMk cId="236880454" sldId="2854"/>
            <ac:picMk id="12" creationId="{61B0F2FF-3ED1-4A0C-8B1F-40AB34129BED}"/>
          </ac:picMkLst>
        </pc:picChg>
      </pc:sldChg>
      <pc:sldChg chg="addSp delSp modSp mod addCm modCm">
        <pc:chgData name="Myriam BOULAHIA" userId="8b64d5b5-ff80-45c2-800d-7bc3dd58a906" providerId="ADAL" clId="{D18F0C69-5C6E-4B75-9412-38BFC91AAB45}" dt="2022-10-19T12:57:35.813" v="1747" actId="1076"/>
        <pc:sldMkLst>
          <pc:docMk/>
          <pc:sldMk cId="2040365089" sldId="2855"/>
        </pc:sldMkLst>
        <pc:spChg chg="mod">
          <ac:chgData name="Myriam BOULAHIA" userId="8b64d5b5-ff80-45c2-800d-7bc3dd58a906" providerId="ADAL" clId="{D18F0C69-5C6E-4B75-9412-38BFC91AAB45}" dt="2022-10-17T14:14:38.642" v="1255" actId="14100"/>
          <ac:spMkLst>
            <pc:docMk/>
            <pc:sldMk cId="2040365089" sldId="2855"/>
            <ac:spMk id="2" creationId="{5203FA84-6F9F-4FBC-8ADF-873BB1322538}"/>
          </ac:spMkLst>
        </pc:spChg>
        <pc:spChg chg="mod">
          <ac:chgData name="Myriam BOULAHIA" userId="8b64d5b5-ff80-45c2-800d-7bc3dd58a906" providerId="ADAL" clId="{D18F0C69-5C6E-4B75-9412-38BFC91AAB45}" dt="2022-10-17T14:14:44.026" v="1256" actId="14100"/>
          <ac:spMkLst>
            <pc:docMk/>
            <pc:sldMk cId="2040365089" sldId="2855"/>
            <ac:spMk id="3" creationId="{FE61E122-A045-4B8D-8FC1-E2ED500B259B}"/>
          </ac:spMkLst>
        </pc:spChg>
        <pc:spChg chg="mod">
          <ac:chgData name="Myriam BOULAHIA" userId="8b64d5b5-ff80-45c2-800d-7bc3dd58a906" providerId="ADAL" clId="{D18F0C69-5C6E-4B75-9412-38BFC91AAB45}" dt="2022-10-17T14:45:01.194" v="1377" actId="207"/>
          <ac:spMkLst>
            <pc:docMk/>
            <pc:sldMk cId="2040365089" sldId="2855"/>
            <ac:spMk id="6" creationId="{30D575A7-1578-404F-A986-10883A83587F}"/>
          </ac:spMkLst>
        </pc:spChg>
        <pc:picChg chg="del mod">
          <ac:chgData name="Myriam BOULAHIA" userId="8b64d5b5-ff80-45c2-800d-7bc3dd58a906" providerId="ADAL" clId="{D18F0C69-5C6E-4B75-9412-38BFC91AAB45}" dt="2022-10-19T12:38:07.092" v="1649" actId="478"/>
          <ac:picMkLst>
            <pc:docMk/>
            <pc:sldMk cId="2040365089" sldId="2855"/>
            <ac:picMk id="5" creationId="{397DAFB3-BEB0-4354-980A-D5C697C64373}"/>
          </ac:picMkLst>
        </pc:picChg>
        <pc:picChg chg="mod">
          <ac:chgData name="Myriam BOULAHIA" userId="8b64d5b5-ff80-45c2-800d-7bc3dd58a906" providerId="ADAL" clId="{D18F0C69-5C6E-4B75-9412-38BFC91AAB45}" dt="2022-10-17T14:44:53.661" v="1376" actId="1037"/>
          <ac:picMkLst>
            <pc:docMk/>
            <pc:sldMk cId="2040365089" sldId="2855"/>
            <ac:picMk id="7" creationId="{C7BA2EF8-BE7F-4613-91A6-D02948364775}"/>
          </ac:picMkLst>
        </pc:picChg>
        <pc:picChg chg="add mod">
          <ac:chgData name="Myriam BOULAHIA" userId="8b64d5b5-ff80-45c2-800d-7bc3dd58a906" providerId="ADAL" clId="{D18F0C69-5C6E-4B75-9412-38BFC91AAB45}" dt="2022-10-19T12:57:35.813" v="1747" actId="1076"/>
          <ac:picMkLst>
            <pc:docMk/>
            <pc:sldMk cId="2040365089" sldId="2855"/>
            <ac:picMk id="8" creationId="{30BE904C-0DF8-6A2E-2B9B-F983F0A084F6}"/>
          </ac:picMkLst>
        </pc:picChg>
      </pc:sldChg>
      <pc:sldChg chg="del">
        <pc:chgData name="Myriam BOULAHIA" userId="8b64d5b5-ff80-45c2-800d-7bc3dd58a906" providerId="ADAL" clId="{D18F0C69-5C6E-4B75-9412-38BFC91AAB45}" dt="2022-10-17T12:29:28.055" v="550" actId="47"/>
        <pc:sldMkLst>
          <pc:docMk/>
          <pc:sldMk cId="2927764745" sldId="2864"/>
        </pc:sldMkLst>
      </pc:sldChg>
      <pc:sldChg chg="modSp mod">
        <pc:chgData name="Myriam BOULAHIA" userId="8b64d5b5-ff80-45c2-800d-7bc3dd58a906" providerId="ADAL" clId="{D18F0C69-5C6E-4B75-9412-38BFC91AAB45}" dt="2022-10-18T16:02:18.738" v="1400" actId="14100"/>
        <pc:sldMkLst>
          <pc:docMk/>
          <pc:sldMk cId="3407747126" sldId="2865"/>
        </pc:sldMkLst>
        <pc:spChg chg="mod">
          <ac:chgData name="Myriam BOULAHIA" userId="8b64d5b5-ff80-45c2-800d-7bc3dd58a906" providerId="ADAL" clId="{D18F0C69-5C6E-4B75-9412-38BFC91AAB45}" dt="2022-10-18T16:02:18.738" v="1400" actId="14100"/>
          <ac:spMkLst>
            <pc:docMk/>
            <pc:sldMk cId="3407747126" sldId="2865"/>
            <ac:spMk id="2" creationId="{B994C085-D05B-1DEB-F18D-82C0BD4095BF}"/>
          </ac:spMkLst>
        </pc:spChg>
        <pc:spChg chg="mod">
          <ac:chgData name="Myriam BOULAHIA" userId="8b64d5b5-ff80-45c2-800d-7bc3dd58a906" providerId="ADAL" clId="{D18F0C69-5C6E-4B75-9412-38BFC91AAB45}" dt="2022-10-11T14:00:42.621" v="33" actId="20577"/>
          <ac:spMkLst>
            <pc:docMk/>
            <pc:sldMk cId="3407747126" sldId="2865"/>
            <ac:spMk id="3" creationId="{BE361D09-26E0-F60C-1CD1-B8D987193732}"/>
          </ac:spMkLst>
        </pc:spChg>
      </pc:sldChg>
      <pc:sldChg chg="del">
        <pc:chgData name="Myriam BOULAHIA" userId="8b64d5b5-ff80-45c2-800d-7bc3dd58a906" providerId="ADAL" clId="{D18F0C69-5C6E-4B75-9412-38BFC91AAB45}" dt="2022-10-17T12:35:08.477" v="573" actId="47"/>
        <pc:sldMkLst>
          <pc:docMk/>
          <pc:sldMk cId="3870637585" sldId="2867"/>
        </pc:sldMkLst>
      </pc:sldChg>
      <pc:sldChg chg="del ord">
        <pc:chgData name="Myriam BOULAHIA" userId="8b64d5b5-ff80-45c2-800d-7bc3dd58a906" providerId="ADAL" clId="{D18F0C69-5C6E-4B75-9412-38BFC91AAB45}" dt="2022-10-20T11:58:29.251" v="1822" actId="47"/>
        <pc:sldMkLst>
          <pc:docMk/>
          <pc:sldMk cId="3779278003" sldId="2868"/>
        </pc:sldMkLst>
      </pc:sldChg>
      <pc:sldChg chg="del">
        <pc:chgData name="Myriam BOULAHIA" userId="8b64d5b5-ff80-45c2-800d-7bc3dd58a906" providerId="ADAL" clId="{D18F0C69-5C6E-4B75-9412-38BFC91AAB45}" dt="2022-10-17T14:41:22.683" v="1357" actId="47"/>
        <pc:sldMkLst>
          <pc:docMk/>
          <pc:sldMk cId="2347099858" sldId="2870"/>
        </pc:sldMkLst>
      </pc:sldChg>
      <pc:sldChg chg="add del">
        <pc:chgData name="Myriam BOULAHIA" userId="8b64d5b5-ff80-45c2-800d-7bc3dd58a906" providerId="ADAL" clId="{D18F0C69-5C6E-4B75-9412-38BFC91AAB45}" dt="2022-10-11T14:34:34.480" v="76" actId="47"/>
        <pc:sldMkLst>
          <pc:docMk/>
          <pc:sldMk cId="3580856872" sldId="2878"/>
        </pc:sldMkLst>
      </pc:sldChg>
      <pc:sldChg chg="add del">
        <pc:chgData name="Myriam BOULAHIA" userId="8b64d5b5-ff80-45c2-800d-7bc3dd58a906" providerId="ADAL" clId="{D18F0C69-5C6E-4B75-9412-38BFC91AAB45}" dt="2022-10-17T12:35:45.725" v="574" actId="47"/>
        <pc:sldMkLst>
          <pc:docMk/>
          <pc:sldMk cId="1098717652" sldId="2879"/>
        </pc:sldMkLst>
      </pc:sldChg>
      <pc:sldChg chg="add">
        <pc:chgData name="Myriam BOULAHIA" userId="8b64d5b5-ff80-45c2-800d-7bc3dd58a906" providerId="ADAL" clId="{D18F0C69-5C6E-4B75-9412-38BFC91AAB45}" dt="2022-10-17T12:29:44.337" v="551"/>
        <pc:sldMkLst>
          <pc:docMk/>
          <pc:sldMk cId="3892931794" sldId="2880"/>
        </pc:sldMkLst>
      </pc:sldChg>
      <pc:sldChg chg="add del">
        <pc:chgData name="Myriam BOULAHIA" userId="8b64d5b5-ff80-45c2-800d-7bc3dd58a906" providerId="ADAL" clId="{D18F0C69-5C6E-4B75-9412-38BFC91AAB45}" dt="2022-10-17T12:37:12.779" v="578" actId="47"/>
        <pc:sldMkLst>
          <pc:docMk/>
          <pc:sldMk cId="247860395" sldId="2881"/>
        </pc:sldMkLst>
      </pc:sldChg>
      <pc:sldChg chg="addSp delSp modSp add del mod modClrScheme chgLayout">
        <pc:chgData name="Myriam BOULAHIA" userId="8b64d5b5-ff80-45c2-800d-7bc3dd58a906" providerId="ADAL" clId="{D18F0C69-5C6E-4B75-9412-38BFC91AAB45}" dt="2022-10-17T12:42:56.990" v="621" actId="47"/>
        <pc:sldMkLst>
          <pc:docMk/>
          <pc:sldMk cId="1468744619" sldId="2881"/>
        </pc:sldMkLst>
        <pc:spChg chg="add del mod ord">
          <ac:chgData name="Myriam BOULAHIA" userId="8b64d5b5-ff80-45c2-800d-7bc3dd58a906" providerId="ADAL" clId="{D18F0C69-5C6E-4B75-9412-38BFC91AAB45}" dt="2022-10-17T12:41:29.948" v="600" actId="478"/>
          <ac:spMkLst>
            <pc:docMk/>
            <pc:sldMk cId="1468744619" sldId="2881"/>
            <ac:spMk id="2" creationId="{D2557CD7-8DCA-329A-6F06-43608841FB64}"/>
          </ac:spMkLst>
        </pc:spChg>
        <pc:spChg chg="mod ord">
          <ac:chgData name="Myriam BOULAHIA" userId="8b64d5b5-ff80-45c2-800d-7bc3dd58a906" providerId="ADAL" clId="{D18F0C69-5C6E-4B75-9412-38BFC91AAB45}" dt="2022-10-17T12:41:25.439" v="599" actId="700"/>
          <ac:spMkLst>
            <pc:docMk/>
            <pc:sldMk cId="1468744619" sldId="2881"/>
            <ac:spMk id="3" creationId="{9D9B00C5-B0E6-4B8D-8911-E05589857878}"/>
          </ac:spMkLst>
        </pc:spChg>
        <pc:graphicFrameChg chg="mod">
          <ac:chgData name="Myriam BOULAHIA" userId="8b64d5b5-ff80-45c2-800d-7bc3dd58a906" providerId="ADAL" clId="{D18F0C69-5C6E-4B75-9412-38BFC91AAB45}" dt="2022-10-17T12:39:49.195" v="583" actId="14100"/>
          <ac:graphicFrameMkLst>
            <pc:docMk/>
            <pc:sldMk cId="1468744619" sldId="2881"/>
            <ac:graphicFrameMk id="4" creationId="{76B02651-6C84-49D5-87F4-489E861825CA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0:18.698" v="588" actId="1076"/>
          <ac:graphicFrameMkLst>
            <pc:docMk/>
            <pc:sldMk cId="1468744619" sldId="2881"/>
            <ac:graphicFrameMk id="5" creationId="{0B7F7A83-E406-4471-A109-68DE1DD23A81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1:35.326" v="602" actId="1076"/>
          <ac:graphicFrameMkLst>
            <pc:docMk/>
            <pc:sldMk cId="1468744619" sldId="2881"/>
            <ac:graphicFrameMk id="7" creationId="{454DA5DC-B173-49B2-A62D-FDA3AAA02261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1:40.163" v="605" actId="1076"/>
          <ac:graphicFrameMkLst>
            <pc:docMk/>
            <pc:sldMk cId="1468744619" sldId="2881"/>
            <ac:graphicFrameMk id="9" creationId="{C745DCAA-303A-4D53-8232-DBF371C630EC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1:41.467" v="606" actId="1076"/>
          <ac:graphicFrameMkLst>
            <pc:docMk/>
            <pc:sldMk cId="1468744619" sldId="2881"/>
            <ac:graphicFrameMk id="11" creationId="{F7A937EF-B339-4AF9-8904-9E73866AFD25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2:01.107" v="619"/>
          <ac:graphicFrameMkLst>
            <pc:docMk/>
            <pc:sldMk cId="1468744619" sldId="2881"/>
            <ac:graphicFrameMk id="13" creationId="{AC4365CD-7963-4B42-990E-BA6C5F2B3CB2}"/>
          </ac:graphicFrameMkLst>
        </pc:graphicFrameChg>
        <pc:graphicFrameChg chg="mod">
          <ac:chgData name="Myriam BOULAHIA" userId="8b64d5b5-ff80-45c2-800d-7bc3dd58a906" providerId="ADAL" clId="{D18F0C69-5C6E-4B75-9412-38BFC91AAB45}" dt="2022-10-17T12:41:59.460" v="618" actId="1076"/>
          <ac:graphicFrameMkLst>
            <pc:docMk/>
            <pc:sldMk cId="1468744619" sldId="2881"/>
            <ac:graphicFrameMk id="15" creationId="{A5C48183-E995-4A16-8A22-4BA7A1A5DB24}"/>
          </ac:graphicFrameMkLst>
        </pc:graphicFrameChg>
      </pc:sldChg>
      <pc:sldChg chg="add del">
        <pc:chgData name="Myriam BOULAHIA" userId="8b64d5b5-ff80-45c2-800d-7bc3dd58a906" providerId="ADAL" clId="{D18F0C69-5C6E-4B75-9412-38BFC91AAB45}" dt="2022-10-19T13:04:42.939" v="1782" actId="47"/>
        <pc:sldMkLst>
          <pc:docMk/>
          <pc:sldMk cId="3066034859" sldId="2891"/>
        </pc:sldMkLst>
      </pc:sldChg>
      <pc:sldChg chg="add del">
        <pc:chgData name="Myriam BOULAHIA" userId="8b64d5b5-ff80-45c2-800d-7bc3dd58a906" providerId="ADAL" clId="{D18F0C69-5C6E-4B75-9412-38BFC91AAB45}" dt="2022-10-17T13:09:05.850" v="740"/>
        <pc:sldMkLst>
          <pc:docMk/>
          <pc:sldMk cId="1283182103" sldId="2892"/>
        </pc:sldMkLst>
      </pc:sldChg>
      <pc:sldChg chg="addSp modSp add mod">
        <pc:chgData name="Myriam BOULAHIA" userId="8b64d5b5-ff80-45c2-800d-7bc3dd58a906" providerId="ADAL" clId="{D18F0C69-5C6E-4B75-9412-38BFC91AAB45}" dt="2022-10-19T13:06:59.810" v="1805" actId="1076"/>
        <pc:sldMkLst>
          <pc:docMk/>
          <pc:sldMk cId="3737873422" sldId="2892"/>
        </pc:sldMkLst>
        <pc:graphicFrameChg chg="add mod modGraphic">
          <ac:chgData name="Myriam BOULAHIA" userId="8b64d5b5-ff80-45c2-800d-7bc3dd58a906" providerId="ADAL" clId="{D18F0C69-5C6E-4B75-9412-38BFC91AAB45}" dt="2022-10-19T13:06:59.810" v="1805" actId="1076"/>
          <ac:graphicFrameMkLst>
            <pc:docMk/>
            <pc:sldMk cId="3737873422" sldId="2892"/>
            <ac:graphicFrameMk id="3" creationId="{2A5A530C-04FE-558E-131D-D6989BE20B05}"/>
          </ac:graphicFrameMkLst>
        </pc:graphicFrameChg>
      </pc:sldChg>
      <pc:sldChg chg="add del">
        <pc:chgData name="Myriam BOULAHIA" userId="8b64d5b5-ff80-45c2-800d-7bc3dd58a906" providerId="ADAL" clId="{D18F0C69-5C6E-4B75-9412-38BFC91AAB45}" dt="2022-10-17T13:09:05.182" v="739"/>
        <pc:sldMkLst>
          <pc:docMk/>
          <pc:sldMk cId="1424367433" sldId="2893"/>
        </pc:sldMkLst>
      </pc:sldChg>
      <pc:sldChg chg="add del">
        <pc:chgData name="Myriam BOULAHIA" userId="8b64d5b5-ff80-45c2-800d-7bc3dd58a906" providerId="ADAL" clId="{D18F0C69-5C6E-4B75-9412-38BFC91AAB45}" dt="2022-10-20T11:57:52.132" v="1820" actId="47"/>
        <pc:sldMkLst>
          <pc:docMk/>
          <pc:sldMk cId="3415988749" sldId="2893"/>
        </pc:sldMkLst>
      </pc:sldChg>
      <pc:sldChg chg="add del">
        <pc:chgData name="Myriam BOULAHIA" userId="8b64d5b5-ff80-45c2-800d-7bc3dd58a906" providerId="ADAL" clId="{D18F0C69-5C6E-4B75-9412-38BFC91AAB45}" dt="2022-10-19T12:55:45.796" v="1729"/>
        <pc:sldMkLst>
          <pc:docMk/>
          <pc:sldMk cId="3636045355" sldId="2893"/>
        </pc:sldMkLst>
      </pc:sldChg>
      <pc:sldMasterChg chg="modSldLayout">
        <pc:chgData name="Myriam BOULAHIA" userId="8b64d5b5-ff80-45c2-800d-7bc3dd58a906" providerId="ADAL" clId="{D18F0C69-5C6E-4B75-9412-38BFC91AAB45}" dt="2022-10-19T09:12:41.898" v="1561" actId="478"/>
        <pc:sldMasterMkLst>
          <pc:docMk/>
          <pc:sldMasterMk cId="0" sldId="2147483667"/>
        </pc:sldMasterMkLst>
        <pc:sldLayoutChg chg="delSp mod">
          <pc:chgData name="Myriam BOULAHIA" userId="8b64d5b5-ff80-45c2-800d-7bc3dd58a906" providerId="ADAL" clId="{D18F0C69-5C6E-4B75-9412-38BFC91AAB45}" dt="2022-10-19T09:12:41.898" v="1561" actId="478"/>
          <pc:sldLayoutMkLst>
            <pc:docMk/>
            <pc:sldMasterMk cId="0" sldId="2147483667"/>
            <pc:sldLayoutMk cId="85998825" sldId="2147483852"/>
          </pc:sldLayoutMkLst>
          <pc:spChg chg="del">
            <ac:chgData name="Myriam BOULAHIA" userId="8b64d5b5-ff80-45c2-800d-7bc3dd58a906" providerId="ADAL" clId="{D18F0C69-5C6E-4B75-9412-38BFC91AAB45}" dt="2022-10-19T09:12:41.898" v="1561" actId="478"/>
            <ac:spMkLst>
              <pc:docMk/>
              <pc:sldMasterMk cId="0" sldId="2147483667"/>
              <pc:sldLayoutMk cId="85998825" sldId="2147483852"/>
              <ac:spMk id="3" creationId="{0FCCBBE3-3D9B-374B-B01A-9C52139E34D5}"/>
            </ac:spMkLst>
          </pc:spChg>
        </pc:sldLayoutChg>
      </pc:sldMasterChg>
    </pc:docChg>
  </pc:docChgLst>
  <pc:docChgLst>
    <pc:chgData name="Maxime ONAVE" userId="038fee86-2914-45a0-a255-99a7040c689a" providerId="ADAL" clId="{AD8C3F88-CB00-4F53-8277-A7558EB55F31}"/>
    <pc:docChg chg="custSel delSld modSld modSection">
      <pc:chgData name="Maxime ONAVE" userId="038fee86-2914-45a0-a255-99a7040c689a" providerId="ADAL" clId="{AD8C3F88-CB00-4F53-8277-A7558EB55F31}" dt="2022-10-17T13:02:05.342" v="138" actId="1076"/>
      <pc:docMkLst>
        <pc:docMk/>
      </pc:docMkLst>
      <pc:sldChg chg="modSp mod">
        <pc:chgData name="Maxime ONAVE" userId="038fee86-2914-45a0-a255-99a7040c689a" providerId="ADAL" clId="{AD8C3F88-CB00-4F53-8277-A7558EB55F31}" dt="2022-10-11T13:59:16.221" v="81" actId="20577"/>
        <pc:sldMkLst>
          <pc:docMk/>
          <pc:sldMk cId="136947193" sldId="256"/>
        </pc:sldMkLst>
        <pc:spChg chg="mod">
          <ac:chgData name="Maxime ONAVE" userId="038fee86-2914-45a0-a255-99a7040c689a" providerId="ADAL" clId="{AD8C3F88-CB00-4F53-8277-A7558EB55F31}" dt="2022-10-11T13:59:16.221" v="81" actId="20577"/>
          <ac:spMkLst>
            <pc:docMk/>
            <pc:sldMk cId="136947193" sldId="256"/>
            <ac:spMk id="2" creationId="{338E3DD2-00F2-4A86-9512-D3D953A40B87}"/>
          </ac:spMkLst>
        </pc:spChg>
        <pc:spChg chg="mod">
          <ac:chgData name="Maxime ONAVE" userId="038fee86-2914-45a0-a255-99a7040c689a" providerId="ADAL" clId="{AD8C3F88-CB00-4F53-8277-A7558EB55F31}" dt="2022-10-11T13:59:03.057" v="68" actId="20577"/>
          <ac:spMkLst>
            <pc:docMk/>
            <pc:sldMk cId="136947193" sldId="256"/>
            <ac:spMk id="11" creationId="{02389140-9BF5-4DF1-8360-747A75D268DD}"/>
          </ac:spMkLst>
        </pc:spChg>
      </pc:sldChg>
      <pc:sldChg chg="modSp mod">
        <pc:chgData name="Maxime ONAVE" userId="038fee86-2914-45a0-a255-99a7040c689a" providerId="ADAL" clId="{AD8C3F88-CB00-4F53-8277-A7558EB55F31}" dt="2022-10-11T13:59:57.812" v="129" actId="20577"/>
        <pc:sldMkLst>
          <pc:docMk/>
          <pc:sldMk cId="462357567" sldId="267"/>
        </pc:sldMkLst>
        <pc:spChg chg="mod">
          <ac:chgData name="Maxime ONAVE" userId="038fee86-2914-45a0-a255-99a7040c689a" providerId="ADAL" clId="{AD8C3F88-CB00-4F53-8277-A7558EB55F31}" dt="2022-10-11T13:59:57.812" v="129" actId="20577"/>
          <ac:spMkLst>
            <pc:docMk/>
            <pc:sldMk cId="462357567" sldId="267"/>
            <ac:spMk id="6" creationId="{07E3947F-105F-427A-9346-668CB898A85E}"/>
          </ac:spMkLst>
        </pc:spChg>
      </pc:sldChg>
      <pc:sldChg chg="modSp mod">
        <pc:chgData name="Maxime ONAVE" userId="038fee86-2914-45a0-a255-99a7040c689a" providerId="ADAL" clId="{AD8C3F88-CB00-4F53-8277-A7558EB55F31}" dt="2022-10-11T13:59:28.819" v="96" actId="20577"/>
        <pc:sldMkLst>
          <pc:docMk/>
          <pc:sldMk cId="2449228480" sldId="2500"/>
        </pc:sldMkLst>
        <pc:spChg chg="mod">
          <ac:chgData name="Maxime ONAVE" userId="038fee86-2914-45a0-a255-99a7040c689a" providerId="ADAL" clId="{AD8C3F88-CB00-4F53-8277-A7558EB55F31}" dt="2022-10-11T13:59:28.819" v="96" actId="20577"/>
          <ac:spMkLst>
            <pc:docMk/>
            <pc:sldMk cId="2449228480" sldId="2500"/>
            <ac:spMk id="6" creationId="{205113CA-13E0-4309-8E72-72F328638032}"/>
          </ac:spMkLst>
        </pc:spChg>
      </pc:sldChg>
      <pc:sldChg chg="modSp mod">
        <pc:chgData name="Maxime ONAVE" userId="038fee86-2914-45a0-a255-99a7040c689a" providerId="ADAL" clId="{AD8C3F88-CB00-4F53-8277-A7558EB55F31}" dt="2022-10-11T14:00:33.984" v="133" actId="1076"/>
        <pc:sldMkLst>
          <pc:docMk/>
          <pc:sldMk cId="1333567030" sldId="2502"/>
        </pc:sldMkLst>
        <pc:spChg chg="mod">
          <ac:chgData name="Maxime ONAVE" userId="038fee86-2914-45a0-a255-99a7040c689a" providerId="ADAL" clId="{AD8C3F88-CB00-4F53-8277-A7558EB55F31}" dt="2022-10-11T14:00:33.984" v="133" actId="1076"/>
          <ac:spMkLst>
            <pc:docMk/>
            <pc:sldMk cId="1333567030" sldId="2502"/>
            <ac:spMk id="3" creationId="{96DC9040-4F7E-47B7-BC85-364AB0B93567}"/>
          </ac:spMkLst>
        </pc:spChg>
      </pc:sldChg>
      <pc:sldChg chg="modSp">
        <pc:chgData name="Maxime ONAVE" userId="038fee86-2914-45a0-a255-99a7040c689a" providerId="ADAL" clId="{AD8C3F88-CB00-4F53-8277-A7558EB55F31}" dt="2022-10-11T13:57:51.506" v="12" actId="207"/>
        <pc:sldMkLst>
          <pc:docMk/>
          <pc:sldMk cId="109716250" sldId="2794"/>
        </pc:sldMkLst>
        <pc:graphicFrameChg chg="mod">
          <ac:chgData name="Maxime ONAVE" userId="038fee86-2914-45a0-a255-99a7040c689a" providerId="ADAL" clId="{AD8C3F88-CB00-4F53-8277-A7558EB55F31}" dt="2022-10-11T13:57:51.506" v="12" actId="207"/>
          <ac:graphicFrameMkLst>
            <pc:docMk/>
            <pc:sldMk cId="109716250" sldId="2794"/>
            <ac:graphicFrameMk id="3" creationId="{357F3927-F743-4F19-90E7-9F3ED04EF11E}"/>
          </ac:graphicFrameMkLst>
        </pc:graphicFrameChg>
      </pc:sldChg>
      <pc:sldChg chg="modSp mod">
        <pc:chgData name="Maxime ONAVE" userId="038fee86-2914-45a0-a255-99a7040c689a" providerId="ADAL" clId="{AD8C3F88-CB00-4F53-8277-A7558EB55F31}" dt="2022-10-11T14:01:01.076" v="135" actId="14100"/>
        <pc:sldMkLst>
          <pc:docMk/>
          <pc:sldMk cId="690603362" sldId="2798"/>
        </pc:sldMkLst>
        <pc:spChg chg="mod">
          <ac:chgData name="Maxime ONAVE" userId="038fee86-2914-45a0-a255-99a7040c689a" providerId="ADAL" clId="{AD8C3F88-CB00-4F53-8277-A7558EB55F31}" dt="2022-10-11T14:01:01.076" v="135" actId="14100"/>
          <ac:spMkLst>
            <pc:docMk/>
            <pc:sldMk cId="690603362" sldId="2798"/>
            <ac:spMk id="4" creationId="{F27CEE2A-3C18-4AF0-9696-C51E6A175273}"/>
          </ac:spMkLst>
        </pc:spChg>
        <pc:spChg chg="mod">
          <ac:chgData name="Maxime ONAVE" userId="038fee86-2914-45a0-a255-99a7040c689a" providerId="ADAL" clId="{AD8C3F88-CB00-4F53-8277-A7558EB55F31}" dt="2022-10-11T14:00:55.728" v="134" actId="14100"/>
          <ac:spMkLst>
            <pc:docMk/>
            <pc:sldMk cId="690603362" sldId="2798"/>
            <ac:spMk id="12" creationId="{14BB4AE8-1889-4C6A-A186-CDCE9C127D32}"/>
          </ac:spMkLst>
        </pc:spChg>
      </pc:sldChg>
      <pc:sldChg chg="modSp">
        <pc:chgData name="Maxime ONAVE" userId="038fee86-2914-45a0-a255-99a7040c689a" providerId="ADAL" clId="{AD8C3F88-CB00-4F53-8277-A7558EB55F31}" dt="2022-10-11T13:57:25.624" v="10"/>
        <pc:sldMkLst>
          <pc:docMk/>
          <pc:sldMk cId="1780254138" sldId="2806"/>
        </pc:sldMkLst>
        <pc:graphicFrameChg chg="mod">
          <ac:chgData name="Maxime ONAVE" userId="038fee86-2914-45a0-a255-99a7040c689a" providerId="ADAL" clId="{AD8C3F88-CB00-4F53-8277-A7558EB55F31}" dt="2022-10-11T13:57:25.624" v="10"/>
          <ac:graphicFrameMkLst>
            <pc:docMk/>
            <pc:sldMk cId="1780254138" sldId="2806"/>
            <ac:graphicFrameMk id="6" creationId="{24DA299B-3E23-404A-9B13-163B14045C53}"/>
          </ac:graphicFrameMkLst>
        </pc:graphicFrameChg>
      </pc:sldChg>
      <pc:sldChg chg="modSp mod">
        <pc:chgData name="Maxime ONAVE" userId="038fee86-2914-45a0-a255-99a7040c689a" providerId="ADAL" clId="{AD8C3F88-CB00-4F53-8277-A7558EB55F31}" dt="2022-10-17T13:02:05.342" v="138" actId="1076"/>
        <pc:sldMkLst>
          <pc:docMk/>
          <pc:sldMk cId="3045983296" sldId="2832"/>
        </pc:sldMkLst>
        <pc:spChg chg="mod">
          <ac:chgData name="Maxime ONAVE" userId="038fee86-2914-45a0-a255-99a7040c689a" providerId="ADAL" clId="{AD8C3F88-CB00-4F53-8277-A7558EB55F31}" dt="2022-10-17T13:01:57.714" v="136" actId="20577"/>
          <ac:spMkLst>
            <pc:docMk/>
            <pc:sldMk cId="3045983296" sldId="2832"/>
            <ac:spMk id="2" creationId="{7CB7B3BF-709A-4311-8398-7253B62FE05C}"/>
          </ac:spMkLst>
        </pc:spChg>
        <pc:spChg chg="mod">
          <ac:chgData name="Maxime ONAVE" userId="038fee86-2914-45a0-a255-99a7040c689a" providerId="ADAL" clId="{AD8C3F88-CB00-4F53-8277-A7558EB55F31}" dt="2022-10-17T13:02:05.342" v="138" actId="1076"/>
          <ac:spMkLst>
            <pc:docMk/>
            <pc:sldMk cId="3045983296" sldId="2832"/>
            <ac:spMk id="3" creationId="{692E37F8-0E93-4D9C-8F41-3BAB672585E2}"/>
          </ac:spMkLst>
        </pc:spChg>
        <pc:picChg chg="mod">
          <ac:chgData name="Maxime ONAVE" userId="038fee86-2914-45a0-a255-99a7040c689a" providerId="ADAL" clId="{AD8C3F88-CB00-4F53-8277-A7558EB55F31}" dt="2022-10-17T13:02:00.751" v="137" actId="1076"/>
          <ac:picMkLst>
            <pc:docMk/>
            <pc:sldMk cId="3045983296" sldId="2832"/>
            <ac:picMk id="13" creationId="{01437B5E-BEA5-4560-916D-4F217D4CD7B4}"/>
          </ac:picMkLst>
        </pc:picChg>
      </pc:sldChg>
      <pc:sldChg chg="modSp">
        <pc:chgData name="Maxime ONAVE" userId="038fee86-2914-45a0-a255-99a7040c689a" providerId="ADAL" clId="{AD8C3F88-CB00-4F53-8277-A7558EB55F31}" dt="2022-10-11T13:55:50.767" v="4" actId="207"/>
        <pc:sldMkLst>
          <pc:docMk/>
          <pc:sldMk cId="450731736" sldId="2852"/>
        </pc:sldMkLst>
        <pc:graphicFrameChg chg="mod">
          <ac:chgData name="Maxime ONAVE" userId="038fee86-2914-45a0-a255-99a7040c689a" providerId="ADAL" clId="{AD8C3F88-CB00-4F53-8277-A7558EB55F31}" dt="2022-10-11T13:55:50.767" v="4" actId="207"/>
          <ac:graphicFrameMkLst>
            <pc:docMk/>
            <pc:sldMk cId="450731736" sldId="2852"/>
            <ac:graphicFrameMk id="3" creationId="{FE13B2DD-F6B1-49A0-8B3F-C9255A226CD4}"/>
          </ac:graphicFrameMkLst>
        </pc:graphicFrameChg>
      </pc:sldChg>
      <pc:sldChg chg="modSp mod">
        <pc:chgData name="Maxime ONAVE" userId="038fee86-2914-45a0-a255-99a7040c689a" providerId="ADAL" clId="{AD8C3F88-CB00-4F53-8277-A7558EB55F31}" dt="2022-10-11T14:00:26.606" v="132" actId="1076"/>
        <pc:sldMkLst>
          <pc:docMk/>
          <pc:sldMk cId="2966638191" sldId="2853"/>
        </pc:sldMkLst>
        <pc:spChg chg="mod">
          <ac:chgData name="Maxime ONAVE" userId="038fee86-2914-45a0-a255-99a7040c689a" providerId="ADAL" clId="{AD8C3F88-CB00-4F53-8277-A7558EB55F31}" dt="2022-10-11T14:00:26.606" v="132" actId="1076"/>
          <ac:spMkLst>
            <pc:docMk/>
            <pc:sldMk cId="2966638191" sldId="2853"/>
            <ac:spMk id="2" creationId="{B6EB04C0-B334-40E1-A0D6-D7DD98ABABAE}"/>
          </ac:spMkLst>
        </pc:spChg>
        <pc:spChg chg="mod">
          <ac:chgData name="Maxime ONAVE" userId="038fee86-2914-45a0-a255-99a7040c689a" providerId="ADAL" clId="{AD8C3F88-CB00-4F53-8277-A7558EB55F31}" dt="2022-10-11T14:00:20.396" v="130" actId="1076"/>
          <ac:spMkLst>
            <pc:docMk/>
            <pc:sldMk cId="2966638191" sldId="2853"/>
            <ac:spMk id="5" creationId="{768AB44A-EB1E-4B6D-A700-2190B0590EFE}"/>
          </ac:spMkLst>
        </pc:spChg>
      </pc:sldChg>
      <pc:sldChg chg="modSp mod">
        <pc:chgData name="Maxime ONAVE" userId="038fee86-2914-45a0-a255-99a7040c689a" providerId="ADAL" clId="{AD8C3F88-CB00-4F53-8277-A7558EB55F31}" dt="2022-10-11T13:55:34.056" v="1" actId="20577"/>
        <pc:sldMkLst>
          <pc:docMk/>
          <pc:sldMk cId="3407747126" sldId="2865"/>
        </pc:sldMkLst>
        <pc:spChg chg="mod">
          <ac:chgData name="Maxime ONAVE" userId="038fee86-2914-45a0-a255-99a7040c689a" providerId="ADAL" clId="{AD8C3F88-CB00-4F53-8277-A7558EB55F31}" dt="2022-10-11T13:55:34.056" v="1" actId="20577"/>
          <ac:spMkLst>
            <pc:docMk/>
            <pc:sldMk cId="3407747126" sldId="2865"/>
            <ac:spMk id="3" creationId="{BE361D09-26E0-F60C-1CD1-B8D987193732}"/>
          </ac:spMkLst>
        </pc:spChg>
      </pc:sldChg>
      <pc:sldChg chg="del">
        <pc:chgData name="Maxime ONAVE" userId="038fee86-2914-45a0-a255-99a7040c689a" providerId="ADAL" clId="{AD8C3F88-CB00-4F53-8277-A7558EB55F31}" dt="2022-10-11T13:55:39.987" v="2" actId="47"/>
        <pc:sldMkLst>
          <pc:docMk/>
          <pc:sldMk cId="1310870313" sldId="2866"/>
        </pc:sldMkLst>
      </pc:sldChg>
      <pc:sldChg chg="del">
        <pc:chgData name="Maxime ONAVE" userId="038fee86-2914-45a0-a255-99a7040c689a" providerId="ADAL" clId="{AD8C3F88-CB00-4F53-8277-A7558EB55F31}" dt="2022-10-11T13:56:31.022" v="5" actId="47"/>
        <pc:sldMkLst>
          <pc:docMk/>
          <pc:sldMk cId="1046061269" sldId="2869"/>
        </pc:sldMkLst>
      </pc:sldChg>
    </pc:docChg>
  </pc:docChgLst>
  <pc:docChgLst>
    <pc:chgData name="Clement DESCROIX" userId="61a29ea8-995b-433d-9321-2aa4f2524020" providerId="ADAL" clId="{05D62CA1-5110-4C22-9FDA-FA7A0B5AB4A4}"/>
    <pc:docChg chg="custSel modSld">
      <pc:chgData name="Clement DESCROIX" userId="61a29ea8-995b-433d-9321-2aa4f2524020" providerId="ADAL" clId="{05D62CA1-5110-4C22-9FDA-FA7A0B5AB4A4}" dt="2023-04-21T07:20:56.749" v="0" actId="313"/>
      <pc:docMkLst>
        <pc:docMk/>
      </pc:docMkLst>
      <pc:sldChg chg="modSp mod">
        <pc:chgData name="Clement DESCROIX" userId="61a29ea8-995b-433d-9321-2aa4f2524020" providerId="ADAL" clId="{05D62CA1-5110-4C22-9FDA-FA7A0B5AB4A4}" dt="2023-04-21T07:20:56.749" v="0" actId="313"/>
        <pc:sldMkLst>
          <pc:docMk/>
          <pc:sldMk cId="3407747126" sldId="2865"/>
        </pc:sldMkLst>
        <pc:spChg chg="mod">
          <ac:chgData name="Clement DESCROIX" userId="61a29ea8-995b-433d-9321-2aa4f2524020" providerId="ADAL" clId="{05D62CA1-5110-4C22-9FDA-FA7A0B5AB4A4}" dt="2023-04-21T07:20:56.749" v="0" actId="313"/>
          <ac:spMkLst>
            <pc:docMk/>
            <pc:sldMk cId="3407747126" sldId="2865"/>
            <ac:spMk id="3" creationId="{BE361D09-26E0-F60C-1CD1-B8D987193732}"/>
          </ac:spMkLst>
        </pc:spChg>
      </pc:sldChg>
    </pc:docChg>
  </pc:docChgLst>
  <pc:docChgLst>
    <pc:chgData name="Maxime ONAVE" userId="038fee86-2914-45a0-a255-99a7040c689a" providerId="ADAL" clId="{947D53BE-95A4-459C-AFC6-260756F3989B}"/>
    <pc:docChg chg="modSld">
      <pc:chgData name="Maxime ONAVE" userId="038fee86-2914-45a0-a255-99a7040c689a" providerId="ADAL" clId="{947D53BE-95A4-459C-AFC6-260756F3989B}" dt="2022-11-15T11:06:57.255" v="3" actId="20577"/>
      <pc:docMkLst>
        <pc:docMk/>
      </pc:docMkLst>
      <pc:sldChg chg="modSp">
        <pc:chgData name="Maxime ONAVE" userId="038fee86-2914-45a0-a255-99a7040c689a" providerId="ADAL" clId="{947D53BE-95A4-459C-AFC6-260756F3989B}" dt="2022-11-15T11:06:57.255" v="3" actId="20577"/>
        <pc:sldMkLst>
          <pc:docMk/>
          <pc:sldMk cId="1835342807" sldId="2831"/>
        </pc:sldMkLst>
        <pc:graphicFrameChg chg="mod">
          <ac:chgData name="Maxime ONAVE" userId="038fee86-2914-45a0-a255-99a7040c689a" providerId="ADAL" clId="{947D53BE-95A4-459C-AFC6-260756F3989B}" dt="2022-11-15T11:06:57.255" v="3" actId="20577"/>
          <ac:graphicFrameMkLst>
            <pc:docMk/>
            <pc:sldMk cId="1835342807" sldId="2831"/>
            <ac:graphicFrameMk id="4" creationId="{80432233-39F9-4D1F-B57F-AC197C4BCCB2}"/>
          </ac:graphicFrameMkLst>
        </pc:graphicFrameChg>
      </pc:sldChg>
      <pc:sldChg chg="modSp mod">
        <pc:chgData name="Maxime ONAVE" userId="038fee86-2914-45a0-a255-99a7040c689a" providerId="ADAL" clId="{947D53BE-95A4-459C-AFC6-260756F3989B}" dt="2022-11-15T10:02:50.220" v="1" actId="20577"/>
        <pc:sldMkLst>
          <pc:docMk/>
          <pc:sldMk cId="3407747126" sldId="2865"/>
        </pc:sldMkLst>
        <pc:spChg chg="mod">
          <ac:chgData name="Maxime ONAVE" userId="038fee86-2914-45a0-a255-99a7040c689a" providerId="ADAL" clId="{947D53BE-95A4-459C-AFC6-260756F3989B}" dt="2022-11-15T10:02:50.220" v="1" actId="20577"/>
          <ac:spMkLst>
            <pc:docMk/>
            <pc:sldMk cId="3407747126" sldId="2865"/>
            <ac:spMk id="3" creationId="{BE361D09-26E0-F60C-1CD1-B8D987193732}"/>
          </ac:spMkLst>
        </pc:spChg>
      </pc:sldChg>
    </pc:docChg>
  </pc:docChgLst>
  <pc:docChgLst>
    <pc:chgData name="Baptiste DAVID" userId="289bf35d-17a2-4460-9fdd-4b8685c25f80" providerId="ADAL" clId="{529E3CEF-A8CE-40FC-BBA7-EF1ED12AE19D}"/>
    <pc:docChg chg="custSel modSld modMainMaster">
      <pc:chgData name="Baptiste DAVID" userId="289bf35d-17a2-4460-9fdd-4b8685c25f80" providerId="ADAL" clId="{529E3CEF-A8CE-40FC-BBA7-EF1ED12AE19D}" dt="2022-10-17T08:19:46.076" v="36" actId="207"/>
      <pc:docMkLst>
        <pc:docMk/>
      </pc:docMkLst>
      <pc:sldChg chg="modSp mod">
        <pc:chgData name="Baptiste DAVID" userId="289bf35d-17a2-4460-9fdd-4b8685c25f80" providerId="ADAL" clId="{529E3CEF-A8CE-40FC-BBA7-EF1ED12AE19D}" dt="2022-10-14T12:48:08.644" v="2" actId="404"/>
        <pc:sldMkLst>
          <pc:docMk/>
          <pc:sldMk cId="1064756408" sldId="2804"/>
        </pc:sldMkLst>
        <pc:graphicFrameChg chg="modGraphic">
          <ac:chgData name="Baptiste DAVID" userId="289bf35d-17a2-4460-9fdd-4b8685c25f80" providerId="ADAL" clId="{529E3CEF-A8CE-40FC-BBA7-EF1ED12AE19D}" dt="2022-10-14T12:48:08.644" v="2" actId="404"/>
          <ac:graphicFrameMkLst>
            <pc:docMk/>
            <pc:sldMk cId="1064756408" sldId="2804"/>
            <ac:graphicFrameMk id="8" creationId="{79B8B498-EFBC-4CD4-9893-E2AC9B01035C}"/>
          </ac:graphicFrameMkLst>
        </pc:graphicFrameChg>
      </pc:sldChg>
      <pc:sldChg chg="delSp modSp mod delCm">
        <pc:chgData name="Baptiste DAVID" userId="289bf35d-17a2-4460-9fdd-4b8685c25f80" providerId="ADAL" clId="{529E3CEF-A8CE-40FC-BBA7-EF1ED12AE19D}" dt="2022-10-17T08:19:46.076" v="36" actId="207"/>
        <pc:sldMkLst>
          <pc:docMk/>
          <pc:sldMk cId="2912664636" sldId="2805"/>
        </pc:sldMkLst>
        <pc:spChg chg="mod">
          <ac:chgData name="Baptiste DAVID" userId="289bf35d-17a2-4460-9fdd-4b8685c25f80" providerId="ADAL" clId="{529E3CEF-A8CE-40FC-BBA7-EF1ED12AE19D}" dt="2022-10-17T08:19:20.929" v="29" actId="2085"/>
          <ac:spMkLst>
            <pc:docMk/>
            <pc:sldMk cId="2912664636" sldId="2805"/>
            <ac:spMk id="4" creationId="{190741CE-9735-44F5-A29E-179D164CE4C6}"/>
          </ac:spMkLst>
        </pc:spChg>
        <pc:spChg chg="mod">
          <ac:chgData name="Baptiste DAVID" userId="289bf35d-17a2-4460-9fdd-4b8685c25f80" providerId="ADAL" clId="{529E3CEF-A8CE-40FC-BBA7-EF1ED12AE19D}" dt="2022-10-17T08:19:43.189" v="35" actId="207"/>
          <ac:spMkLst>
            <pc:docMk/>
            <pc:sldMk cId="2912664636" sldId="2805"/>
            <ac:spMk id="5" creationId="{5584287A-9A20-46AE-993A-5BBB1089B623}"/>
          </ac:spMkLst>
        </pc:spChg>
        <pc:spChg chg="mod">
          <ac:chgData name="Baptiste DAVID" userId="289bf35d-17a2-4460-9fdd-4b8685c25f80" providerId="ADAL" clId="{529E3CEF-A8CE-40FC-BBA7-EF1ED12AE19D}" dt="2022-10-17T08:19:46.076" v="36" actId="207"/>
          <ac:spMkLst>
            <pc:docMk/>
            <pc:sldMk cId="2912664636" sldId="2805"/>
            <ac:spMk id="6" creationId="{1530A25C-B3C2-432B-BB51-0830725C107C}"/>
          </ac:spMkLst>
        </pc:spChg>
        <pc:spChg chg="mod">
          <ac:chgData name="Baptiste DAVID" userId="289bf35d-17a2-4460-9fdd-4b8685c25f80" providerId="ADAL" clId="{529E3CEF-A8CE-40FC-BBA7-EF1ED12AE19D}" dt="2022-10-17T08:19:41.061" v="34" actId="207"/>
          <ac:spMkLst>
            <pc:docMk/>
            <pc:sldMk cId="2912664636" sldId="2805"/>
            <ac:spMk id="7" creationId="{55CC14C7-C446-44D6-B199-AAB92222CBC2}"/>
          </ac:spMkLst>
        </pc:spChg>
        <pc:spChg chg="mod">
          <ac:chgData name="Baptiste DAVID" userId="289bf35d-17a2-4460-9fdd-4b8685c25f80" providerId="ADAL" clId="{529E3CEF-A8CE-40FC-BBA7-EF1ED12AE19D}" dt="2022-10-17T08:19:25.477" v="30" actId="207"/>
          <ac:spMkLst>
            <pc:docMk/>
            <pc:sldMk cId="2912664636" sldId="2805"/>
            <ac:spMk id="10" creationId="{86E5C560-8A65-4DE2-A9AF-FDE580999008}"/>
          </ac:spMkLst>
        </pc:spChg>
        <pc:spChg chg="del mod">
          <ac:chgData name="Baptiste DAVID" userId="289bf35d-17a2-4460-9fdd-4b8685c25f80" providerId="ADAL" clId="{529E3CEF-A8CE-40FC-BBA7-EF1ED12AE19D}" dt="2022-10-17T08:18:47.766" v="26" actId="478"/>
          <ac:spMkLst>
            <pc:docMk/>
            <pc:sldMk cId="2912664636" sldId="2805"/>
            <ac:spMk id="11" creationId="{B02011EC-72D0-41B4-A1FE-E507D6DF68AD}"/>
          </ac:spMkLst>
        </pc:spChg>
      </pc:sldChg>
      <pc:sldChg chg="modSp">
        <pc:chgData name="Baptiste DAVID" userId="289bf35d-17a2-4460-9fdd-4b8685c25f80" providerId="ADAL" clId="{529E3CEF-A8CE-40FC-BBA7-EF1ED12AE19D}" dt="2022-10-17T08:12:20.447" v="5" actId="12100"/>
        <pc:sldMkLst>
          <pc:docMk/>
          <pc:sldMk cId="1835342807" sldId="2831"/>
        </pc:sldMkLst>
        <pc:graphicFrameChg chg="mod">
          <ac:chgData name="Baptiste DAVID" userId="289bf35d-17a2-4460-9fdd-4b8685c25f80" providerId="ADAL" clId="{529E3CEF-A8CE-40FC-BBA7-EF1ED12AE19D}" dt="2022-10-17T08:12:20.447" v="5" actId="12100"/>
          <ac:graphicFrameMkLst>
            <pc:docMk/>
            <pc:sldMk cId="1835342807" sldId="2831"/>
            <ac:graphicFrameMk id="4" creationId="{80432233-39F9-4D1F-B57F-AC197C4BCCB2}"/>
          </ac:graphicFrameMkLst>
        </pc:graphicFrameChg>
      </pc:sldChg>
      <pc:sldChg chg="addSp delSp modSp mod">
        <pc:chgData name="Baptiste DAVID" userId="289bf35d-17a2-4460-9fdd-4b8685c25f80" providerId="ADAL" clId="{529E3CEF-A8CE-40FC-BBA7-EF1ED12AE19D}" dt="2022-10-17T08:16:46.527" v="17" actId="478"/>
        <pc:sldMkLst>
          <pc:docMk/>
          <pc:sldMk cId="1842290920" sldId="2838"/>
        </pc:sldMkLst>
        <pc:spChg chg="add del mod">
          <ac:chgData name="Baptiste DAVID" userId="289bf35d-17a2-4460-9fdd-4b8685c25f80" providerId="ADAL" clId="{529E3CEF-A8CE-40FC-BBA7-EF1ED12AE19D}" dt="2022-10-17T08:16:46.527" v="17" actId="478"/>
          <ac:spMkLst>
            <pc:docMk/>
            <pc:sldMk cId="1842290920" sldId="2838"/>
            <ac:spMk id="5" creationId="{4CA186B8-B744-4B9F-9EB4-2F7FDE80868A}"/>
          </ac:spMkLst>
        </pc:spChg>
      </pc:sldChg>
      <pc:sldChg chg="delSp mod">
        <pc:chgData name="Baptiste DAVID" userId="289bf35d-17a2-4460-9fdd-4b8685c25f80" providerId="ADAL" clId="{529E3CEF-A8CE-40FC-BBA7-EF1ED12AE19D}" dt="2022-10-14T12:46:49.272" v="1" actId="478"/>
        <pc:sldMkLst>
          <pc:docMk/>
          <pc:sldMk cId="3407747126" sldId="2865"/>
        </pc:sldMkLst>
        <pc:spChg chg="del">
          <ac:chgData name="Baptiste DAVID" userId="289bf35d-17a2-4460-9fdd-4b8685c25f80" providerId="ADAL" clId="{529E3CEF-A8CE-40FC-BBA7-EF1ED12AE19D}" dt="2022-10-14T12:46:49.272" v="1" actId="478"/>
          <ac:spMkLst>
            <pc:docMk/>
            <pc:sldMk cId="3407747126" sldId="2865"/>
            <ac:spMk id="8" creationId="{EC4C08C6-31FC-7DCF-74A9-DE97A21B5DAC}"/>
          </ac:spMkLst>
        </pc:spChg>
        <pc:picChg chg="del">
          <ac:chgData name="Baptiste DAVID" userId="289bf35d-17a2-4460-9fdd-4b8685c25f80" providerId="ADAL" clId="{529E3CEF-A8CE-40FC-BBA7-EF1ED12AE19D}" dt="2022-10-14T12:46:47.778" v="0" actId="478"/>
          <ac:picMkLst>
            <pc:docMk/>
            <pc:sldMk cId="3407747126" sldId="2865"/>
            <ac:picMk id="5" creationId="{698669AC-2EFC-FE68-0096-199280830DF5}"/>
          </ac:picMkLst>
        </pc:picChg>
      </pc:sldChg>
      <pc:sldMasterChg chg="modSldLayout">
        <pc:chgData name="Baptiste DAVID" userId="289bf35d-17a2-4460-9fdd-4b8685c25f80" providerId="ADAL" clId="{529E3CEF-A8CE-40FC-BBA7-EF1ED12AE19D}" dt="2022-10-17T08:12:52.626" v="6" actId="478"/>
        <pc:sldMasterMkLst>
          <pc:docMk/>
          <pc:sldMasterMk cId="0" sldId="2147483667"/>
        </pc:sldMasterMkLst>
        <pc:sldLayoutChg chg="delSp mod">
          <pc:chgData name="Baptiste DAVID" userId="289bf35d-17a2-4460-9fdd-4b8685c25f80" providerId="ADAL" clId="{529E3CEF-A8CE-40FC-BBA7-EF1ED12AE19D}" dt="2022-10-17T08:12:52.626" v="6" actId="478"/>
          <pc:sldLayoutMkLst>
            <pc:docMk/>
            <pc:sldMasterMk cId="0" sldId="2147483667"/>
            <pc:sldLayoutMk cId="3818336221" sldId="2147483863"/>
          </pc:sldLayoutMkLst>
          <pc:spChg chg="del">
            <ac:chgData name="Baptiste DAVID" userId="289bf35d-17a2-4460-9fdd-4b8685c25f80" providerId="ADAL" clId="{529E3CEF-A8CE-40FC-BBA7-EF1ED12AE19D}" dt="2022-10-17T08:12:52.626" v="6" actId="478"/>
            <ac:spMkLst>
              <pc:docMk/>
              <pc:sldMasterMk cId="0" sldId="2147483667"/>
              <pc:sldLayoutMk cId="3818336221" sldId="2147483863"/>
              <ac:spMk id="3" creationId="{0FCCBBE3-3D9B-374B-B01A-9C52139E34D5}"/>
            </ac:spMkLst>
          </pc:spChg>
        </pc:sldLayoutChg>
      </pc:sldMasterChg>
    </pc:docChg>
  </pc:docChgLst>
</pc:chgInfo>
</file>

<file path=ppt/comments/modernComment_AEA_68A23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E1EEE7-F7F9-492B-AB5E-1D9AF9F1066E}" authorId="{D23D363F-77AF-F1E2-A005-97C78B6955A9}" status="resolved" created="2022-10-17T13:49:36.397" complete="100000">
    <pc:sldMkLst xmlns:pc="http://schemas.microsoft.com/office/powerpoint/2013/main/command">
      <pc:docMk/>
      <pc:sldMk cId="109716250" sldId="2794"/>
    </pc:sldMkLst>
    <p188:txBody>
      <a:bodyPr/>
      <a:lstStyle/>
      <a:p>
        <a:r>
          <a:rPr lang="fr-FR"/>
          <a:t>Je n'arrive pas à aligner les phrases dans API</a:t>
        </a:r>
      </a:p>
    </p188:txBody>
  </p188:cm>
</p188:cmLst>
</file>

<file path=ppt/comments/modernComment_AF6_6A1C85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72A545-0FFF-49B1-BC81-A9C6723663AC}" authorId="{D23D363F-77AF-F1E2-A005-97C78B6955A9}" status="resolved" created="2022-10-17T13:28:15.527" complete="100000">
    <pc:sldMkLst xmlns:pc="http://schemas.microsoft.com/office/powerpoint/2013/main/command">
      <pc:docMk/>
      <pc:sldMk cId="1780254138" sldId="2806"/>
    </pc:sldMkLst>
    <p188:txBody>
      <a:bodyPr/>
      <a:lstStyle/>
      <a:p>
        <a:r>
          <a:rPr lang="fr-FR"/>
          <a:t>Je n'arrive pas à aligner parfaitement les 4 tableaux </a:t>
        </a:r>
      </a:p>
    </p188:txBody>
  </p188:cm>
</p188:cmLst>
</file>

<file path=ppt/comments/modernComment_B14_19EB5A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6696F3-245C-4A6C-8BCB-163450839FCD}" authorId="{D23D363F-77AF-F1E2-A005-97C78B6955A9}" status="resolved" created="2022-10-17T14:23:11.382" complete="100000">
    <pc:sldMkLst xmlns:pc="http://schemas.microsoft.com/office/powerpoint/2013/main/command">
      <pc:docMk/>
      <pc:sldMk cId="434854430" sldId="2836"/>
    </pc:sldMkLst>
    <p188:txBody>
      <a:bodyPr/>
      <a:lstStyle/>
      <a:p>
        <a:r>
          <a:rPr lang="fr-FR"/>
          <a:t>Je ne suis pas sure de la capture à faire</a:t>
        </a:r>
      </a:p>
    </p188:txBody>
  </p188:cm>
</p188:cmLst>
</file>

<file path=ppt/comments/modernComment_B1B_84F652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95F808-4EAD-4B71-BFE8-5A46DA9FE485}" authorId="{D23D363F-77AF-F1E2-A005-97C78B6955A9}" created="2022-10-19T13:00:30.037">
    <pc:sldMkLst xmlns:pc="http://schemas.microsoft.com/office/powerpoint/2013/main/command">
      <pc:docMk/>
      <pc:sldMk cId="2230735578" sldId="2843"/>
    </pc:sldMkLst>
    <p188:txBody>
      <a:bodyPr/>
      <a:lstStyle/>
      <a:p>
        <a:r>
          <a:rPr lang="fr-FR"/>
          <a:t>Je suis pas sur le de la slide pour métrique et taches récurrentes </a:t>
        </a:r>
      </a:p>
    </p188:txBody>
  </p188:cm>
</p188:cmLst>
</file>

<file path=ppt/comments/modernComment_B27_799D80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870826-1E0C-4D4E-A22B-A60A12E2F593}" authorId="{D23D363F-77AF-F1E2-A005-97C78B6955A9}" status="resolved" created="2022-10-17T14:22:41.123" complete="100000">
    <pc:sldMkLst xmlns:pc="http://schemas.microsoft.com/office/powerpoint/2013/main/command">
      <pc:docMk/>
      <pc:sldMk cId="2040365089" sldId="2855"/>
    </pc:sldMkLst>
    <p188:txBody>
      <a:bodyPr/>
      <a:lstStyle/>
      <a:p>
        <a:r>
          <a:rPr lang="fr-FR"/>
          <a:t>Je ne suis pas sur de la capture à faire</a:t>
        </a:r>
      </a:p>
    </p188:txBody>
  </p188:cm>
</p188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9340A-03D0-4B24-B5FB-5A77E8468A02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D2626BD-EB3E-43FF-9B19-55BD817089D5}">
      <dgm:prSet phldrT="[Texte]"/>
      <dgm:spPr/>
      <dgm:t>
        <a:bodyPr/>
        <a:lstStyle/>
        <a:p>
          <a:r>
            <a:rPr lang="fr-FR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Use and (abuse) of emojis</a:t>
          </a:r>
        </a:p>
      </dgm:t>
    </dgm:pt>
    <dgm:pt modelId="{A612AA68-0520-4759-9A56-B2014C9B9DE4}" type="parTrans" cxnId="{4172355F-F1E9-455E-AC44-FEAEE1BC2FB3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90792604-3311-4BA3-BC3F-4AB33637AD64}" type="sibTrans" cxnId="{4172355F-F1E9-455E-AC44-FEAEE1BC2FB3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33C27F68-3C80-47AE-A402-A2E6FCE35D80}">
      <dgm:prSet phldrT="[Texte]"/>
      <dgm:spPr/>
      <dgm:t>
        <a:bodyPr/>
        <a:lstStyle/>
        <a:p>
          <a:r>
            <a:rPr lang="fr-FR" dirty="0" err="1">
              <a:solidFill>
                <a:schemeClr val="accent5"/>
              </a:solidFill>
            </a:rPr>
            <a:t>Activate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your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Mic</a:t>
          </a:r>
          <a:r>
            <a:rPr lang="fr-FR" dirty="0">
              <a:solidFill>
                <a:schemeClr val="accent5"/>
              </a:solidFill>
            </a:rPr>
            <a:t> / Webcam if </a:t>
          </a:r>
          <a:r>
            <a:rPr lang="fr-FR" dirty="0" err="1">
              <a:solidFill>
                <a:schemeClr val="accent5"/>
              </a:solidFill>
            </a:rPr>
            <a:t>desired</a:t>
          </a:r>
          <a:endParaRPr lang="fr-FR" dirty="0">
            <a:solidFill>
              <a:schemeClr val="accent5"/>
            </a:solidFill>
          </a:endParaRPr>
        </a:p>
      </dgm:t>
    </dgm:pt>
    <dgm:pt modelId="{7FA3282B-E6CC-49B7-B55E-D9D40BF4EEA3}" type="parTrans" cxnId="{4635566D-66B2-408E-800E-13147258C51B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0881C54B-BFCB-4C23-85EB-80A5A9C86841}" type="sibTrans" cxnId="{4635566D-66B2-408E-800E-13147258C51B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3DD9DAC3-C8AC-49E2-937E-655C45A0E3FC}">
      <dgm:prSet phldrT="[Texte]"/>
      <dgm:spPr/>
      <dgm:t>
        <a:bodyPr/>
        <a:lstStyle/>
        <a:p>
          <a:r>
            <a:rPr lang="fr-FR" dirty="0">
              <a:solidFill>
                <a:schemeClr val="accent5"/>
              </a:solidFill>
            </a:rPr>
            <a:t>Use the chat to </a:t>
          </a:r>
          <a:r>
            <a:rPr lang="fr-FR" dirty="0" err="1">
              <a:solidFill>
                <a:schemeClr val="accent5"/>
              </a:solidFill>
            </a:rPr>
            <a:t>wrote</a:t>
          </a:r>
          <a:r>
            <a:rPr lang="fr-FR" dirty="0">
              <a:solidFill>
                <a:schemeClr val="accent5"/>
              </a:solidFill>
            </a:rPr>
            <a:t> </a:t>
          </a:r>
          <a:r>
            <a:rPr lang="fr-FR" dirty="0" err="1">
              <a:solidFill>
                <a:schemeClr val="accent5"/>
              </a:solidFill>
            </a:rPr>
            <a:t>your</a:t>
          </a:r>
          <a:r>
            <a:rPr lang="fr-FR" dirty="0">
              <a:solidFill>
                <a:schemeClr val="accent5"/>
              </a:solidFill>
            </a:rPr>
            <a:t> questions</a:t>
          </a:r>
        </a:p>
      </dgm:t>
    </dgm:pt>
    <dgm:pt modelId="{DDCB72DC-FCF2-4806-9AC1-FE838F575A53}" type="parTrans" cxnId="{EF46C28D-68A4-4645-B0BF-6DBF112122C1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B495270B-BE03-49F2-BE67-F2059B1F5A26}" type="sibTrans" cxnId="{EF46C28D-68A4-4645-B0BF-6DBF112122C1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8EE05660-0F5B-4FF8-91C0-0A7284712DF2}">
      <dgm:prSet phldrT="[Texte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Interactions should be limited to misunderstandings or clarifications of the concepts on the agenda</a:t>
          </a:r>
          <a:endParaRPr lang="fr-FR" dirty="0">
            <a:solidFill>
              <a:schemeClr val="accent5"/>
            </a:solidFill>
          </a:endParaRPr>
        </a:p>
      </dgm:t>
    </dgm:pt>
    <dgm:pt modelId="{7E47986F-8F3E-42DC-BCBD-4E1FBD200701}" type="parTrans" cxnId="{E6C5887F-4F11-459A-8A72-3F451E74F132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C7459C52-AFDF-4CF3-930D-4CD71FD02386}" type="sibTrans" cxnId="{E6C5887F-4F11-459A-8A72-3F451E74F132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C49417EF-5C4B-42AB-95FD-10401D053313}">
      <dgm:prSet phldrT="[Texte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Special cases &amp; implementations will be preferred over integrator / CSM workshops</a:t>
          </a:r>
          <a:endParaRPr lang="fr-FR" dirty="0">
            <a:solidFill>
              <a:schemeClr val="accent5"/>
            </a:solidFill>
          </a:endParaRPr>
        </a:p>
      </dgm:t>
    </dgm:pt>
    <dgm:pt modelId="{956ED880-7660-4F69-89A5-01CDA79E0633}" type="parTrans" cxnId="{4DE40770-7ACB-42DF-A2FB-21DB19185DED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E2DD1A03-5D6C-47C3-8030-9BF1495AD08F}" type="sibTrans" cxnId="{4DE40770-7ACB-42DF-A2FB-21DB19185DED}">
      <dgm:prSet/>
      <dgm:spPr/>
      <dgm:t>
        <a:bodyPr/>
        <a:lstStyle/>
        <a:p>
          <a:endParaRPr lang="fr-FR">
            <a:solidFill>
              <a:schemeClr val="accent5"/>
            </a:solidFill>
          </a:endParaRPr>
        </a:p>
      </dgm:t>
    </dgm:pt>
    <dgm:pt modelId="{2DA47FAB-D06A-4437-925F-73FF885D2407}" type="pres">
      <dgm:prSet presAssocID="{13B9340A-03D0-4B24-B5FB-5A77E8468A02}" presName="diagram" presStyleCnt="0">
        <dgm:presLayoutVars>
          <dgm:dir/>
          <dgm:resizeHandles val="exact"/>
        </dgm:presLayoutVars>
      </dgm:prSet>
      <dgm:spPr/>
    </dgm:pt>
    <dgm:pt modelId="{78B0DE51-8666-480A-A883-FACB7BC9C340}" type="pres">
      <dgm:prSet presAssocID="{4D2626BD-EB3E-43FF-9B19-55BD817089D5}" presName="node" presStyleLbl="node1" presStyleIdx="0" presStyleCnt="5">
        <dgm:presLayoutVars>
          <dgm:bulletEnabled val="1"/>
        </dgm:presLayoutVars>
      </dgm:prSet>
      <dgm:spPr/>
    </dgm:pt>
    <dgm:pt modelId="{076149FB-A8E4-4FC9-9418-A320E657A7D5}" type="pres">
      <dgm:prSet presAssocID="{90792604-3311-4BA3-BC3F-4AB33637AD64}" presName="sibTrans" presStyleCnt="0"/>
      <dgm:spPr/>
    </dgm:pt>
    <dgm:pt modelId="{4E69CEB1-1C61-468E-AFEE-9AAAFDDF6A0E}" type="pres">
      <dgm:prSet presAssocID="{33C27F68-3C80-47AE-A402-A2E6FCE35D80}" presName="node" presStyleLbl="node1" presStyleIdx="1" presStyleCnt="5">
        <dgm:presLayoutVars>
          <dgm:bulletEnabled val="1"/>
        </dgm:presLayoutVars>
      </dgm:prSet>
      <dgm:spPr/>
    </dgm:pt>
    <dgm:pt modelId="{77F2CA22-7E36-4107-8E28-81D6F4CCBEC0}" type="pres">
      <dgm:prSet presAssocID="{0881C54B-BFCB-4C23-85EB-80A5A9C86841}" presName="sibTrans" presStyleCnt="0"/>
      <dgm:spPr/>
    </dgm:pt>
    <dgm:pt modelId="{FA695644-9453-4F20-858F-0904F26181EE}" type="pres">
      <dgm:prSet presAssocID="{3DD9DAC3-C8AC-49E2-937E-655C45A0E3FC}" presName="node" presStyleLbl="node1" presStyleIdx="2" presStyleCnt="5">
        <dgm:presLayoutVars>
          <dgm:bulletEnabled val="1"/>
        </dgm:presLayoutVars>
      </dgm:prSet>
      <dgm:spPr/>
    </dgm:pt>
    <dgm:pt modelId="{D1D62A82-BF87-4256-A310-6191C62FF016}" type="pres">
      <dgm:prSet presAssocID="{B495270B-BE03-49F2-BE67-F2059B1F5A26}" presName="sibTrans" presStyleCnt="0"/>
      <dgm:spPr/>
    </dgm:pt>
    <dgm:pt modelId="{F0457370-EFE8-4C7E-8F01-939C4EDA26D2}" type="pres">
      <dgm:prSet presAssocID="{8EE05660-0F5B-4FF8-91C0-0A7284712DF2}" presName="node" presStyleLbl="node1" presStyleIdx="3" presStyleCnt="5">
        <dgm:presLayoutVars>
          <dgm:bulletEnabled val="1"/>
        </dgm:presLayoutVars>
      </dgm:prSet>
      <dgm:spPr/>
    </dgm:pt>
    <dgm:pt modelId="{974DCD9F-C755-4753-8C2C-5A238E88EAEA}" type="pres">
      <dgm:prSet presAssocID="{C7459C52-AFDF-4CF3-930D-4CD71FD02386}" presName="sibTrans" presStyleCnt="0"/>
      <dgm:spPr/>
    </dgm:pt>
    <dgm:pt modelId="{212B57ED-325A-4D73-892E-5FA291B0340A}" type="pres">
      <dgm:prSet presAssocID="{C49417EF-5C4B-42AB-95FD-10401D053313}" presName="node" presStyleLbl="node1" presStyleIdx="4" presStyleCnt="5">
        <dgm:presLayoutVars>
          <dgm:bulletEnabled val="1"/>
        </dgm:presLayoutVars>
      </dgm:prSet>
      <dgm:spPr/>
    </dgm:pt>
  </dgm:ptLst>
  <dgm:cxnLst>
    <dgm:cxn modelId="{C3DDB411-D230-4DE0-9C97-2536E82515E8}" type="presOf" srcId="{8EE05660-0F5B-4FF8-91C0-0A7284712DF2}" destId="{F0457370-EFE8-4C7E-8F01-939C4EDA26D2}" srcOrd="0" destOrd="0" presId="urn:microsoft.com/office/officeart/2005/8/layout/default"/>
    <dgm:cxn modelId="{4172355F-F1E9-455E-AC44-FEAEE1BC2FB3}" srcId="{13B9340A-03D0-4B24-B5FB-5A77E8468A02}" destId="{4D2626BD-EB3E-43FF-9B19-55BD817089D5}" srcOrd="0" destOrd="0" parTransId="{A612AA68-0520-4759-9A56-B2014C9B9DE4}" sibTransId="{90792604-3311-4BA3-BC3F-4AB33637AD64}"/>
    <dgm:cxn modelId="{986C7D64-4A26-456D-809D-5F45B0F9EF51}" type="presOf" srcId="{C49417EF-5C4B-42AB-95FD-10401D053313}" destId="{212B57ED-325A-4D73-892E-5FA291B0340A}" srcOrd="0" destOrd="0" presId="urn:microsoft.com/office/officeart/2005/8/layout/default"/>
    <dgm:cxn modelId="{4635566D-66B2-408E-800E-13147258C51B}" srcId="{13B9340A-03D0-4B24-B5FB-5A77E8468A02}" destId="{33C27F68-3C80-47AE-A402-A2E6FCE35D80}" srcOrd="1" destOrd="0" parTransId="{7FA3282B-E6CC-49B7-B55E-D9D40BF4EEA3}" sibTransId="{0881C54B-BFCB-4C23-85EB-80A5A9C86841}"/>
    <dgm:cxn modelId="{79A5204F-2AA7-4393-90DB-A23A3DC35ABB}" type="presOf" srcId="{33C27F68-3C80-47AE-A402-A2E6FCE35D80}" destId="{4E69CEB1-1C61-468E-AFEE-9AAAFDDF6A0E}" srcOrd="0" destOrd="0" presId="urn:microsoft.com/office/officeart/2005/8/layout/default"/>
    <dgm:cxn modelId="{4DE40770-7ACB-42DF-A2FB-21DB19185DED}" srcId="{13B9340A-03D0-4B24-B5FB-5A77E8468A02}" destId="{C49417EF-5C4B-42AB-95FD-10401D053313}" srcOrd="4" destOrd="0" parTransId="{956ED880-7660-4F69-89A5-01CDA79E0633}" sibTransId="{E2DD1A03-5D6C-47C3-8030-9BF1495AD08F}"/>
    <dgm:cxn modelId="{E6C5887F-4F11-459A-8A72-3F451E74F132}" srcId="{13B9340A-03D0-4B24-B5FB-5A77E8468A02}" destId="{8EE05660-0F5B-4FF8-91C0-0A7284712DF2}" srcOrd="3" destOrd="0" parTransId="{7E47986F-8F3E-42DC-BCBD-4E1FBD200701}" sibTransId="{C7459C52-AFDF-4CF3-930D-4CD71FD02386}"/>
    <dgm:cxn modelId="{EF46C28D-68A4-4645-B0BF-6DBF112122C1}" srcId="{13B9340A-03D0-4B24-B5FB-5A77E8468A02}" destId="{3DD9DAC3-C8AC-49E2-937E-655C45A0E3FC}" srcOrd="2" destOrd="0" parTransId="{DDCB72DC-FCF2-4806-9AC1-FE838F575A53}" sibTransId="{B495270B-BE03-49F2-BE67-F2059B1F5A26}"/>
    <dgm:cxn modelId="{B4566294-7927-4C80-B726-3AD8DE691B5D}" type="presOf" srcId="{3DD9DAC3-C8AC-49E2-937E-655C45A0E3FC}" destId="{FA695644-9453-4F20-858F-0904F26181EE}" srcOrd="0" destOrd="0" presId="urn:microsoft.com/office/officeart/2005/8/layout/default"/>
    <dgm:cxn modelId="{33D33ABA-0086-4912-8401-3A25B549815B}" type="presOf" srcId="{4D2626BD-EB3E-43FF-9B19-55BD817089D5}" destId="{78B0DE51-8666-480A-A883-FACB7BC9C340}" srcOrd="0" destOrd="0" presId="urn:microsoft.com/office/officeart/2005/8/layout/default"/>
    <dgm:cxn modelId="{E3408DEA-CD7F-455E-963E-79B72E479C0C}" type="presOf" srcId="{13B9340A-03D0-4B24-B5FB-5A77E8468A02}" destId="{2DA47FAB-D06A-4437-925F-73FF885D2407}" srcOrd="0" destOrd="0" presId="urn:microsoft.com/office/officeart/2005/8/layout/default"/>
    <dgm:cxn modelId="{36DB64ED-1B15-4F90-A5FD-7E539BA75F61}" type="presParOf" srcId="{2DA47FAB-D06A-4437-925F-73FF885D2407}" destId="{78B0DE51-8666-480A-A883-FACB7BC9C340}" srcOrd="0" destOrd="0" presId="urn:microsoft.com/office/officeart/2005/8/layout/default"/>
    <dgm:cxn modelId="{9CC3F660-4328-43DF-BA6D-799CF406DC89}" type="presParOf" srcId="{2DA47FAB-D06A-4437-925F-73FF885D2407}" destId="{076149FB-A8E4-4FC9-9418-A320E657A7D5}" srcOrd="1" destOrd="0" presId="urn:microsoft.com/office/officeart/2005/8/layout/default"/>
    <dgm:cxn modelId="{2719676F-04AB-4378-B3DE-061C77B08D95}" type="presParOf" srcId="{2DA47FAB-D06A-4437-925F-73FF885D2407}" destId="{4E69CEB1-1C61-468E-AFEE-9AAAFDDF6A0E}" srcOrd="2" destOrd="0" presId="urn:microsoft.com/office/officeart/2005/8/layout/default"/>
    <dgm:cxn modelId="{52ED5632-6DAA-47CB-856F-6AAC35454120}" type="presParOf" srcId="{2DA47FAB-D06A-4437-925F-73FF885D2407}" destId="{77F2CA22-7E36-4107-8E28-81D6F4CCBEC0}" srcOrd="3" destOrd="0" presId="urn:microsoft.com/office/officeart/2005/8/layout/default"/>
    <dgm:cxn modelId="{7858BD5E-AA8F-4600-8B38-787BB1C1967F}" type="presParOf" srcId="{2DA47FAB-D06A-4437-925F-73FF885D2407}" destId="{FA695644-9453-4F20-858F-0904F26181EE}" srcOrd="4" destOrd="0" presId="urn:microsoft.com/office/officeart/2005/8/layout/default"/>
    <dgm:cxn modelId="{35D58716-0D74-4B7A-AA29-15A44A00E981}" type="presParOf" srcId="{2DA47FAB-D06A-4437-925F-73FF885D2407}" destId="{D1D62A82-BF87-4256-A310-6191C62FF016}" srcOrd="5" destOrd="0" presId="urn:microsoft.com/office/officeart/2005/8/layout/default"/>
    <dgm:cxn modelId="{3B69AFDD-92CE-43EE-A5CC-CEE506E1E313}" type="presParOf" srcId="{2DA47FAB-D06A-4437-925F-73FF885D2407}" destId="{F0457370-EFE8-4C7E-8F01-939C4EDA26D2}" srcOrd="6" destOrd="0" presId="urn:microsoft.com/office/officeart/2005/8/layout/default"/>
    <dgm:cxn modelId="{71F9760E-F34C-46C1-86D1-AAB2C8EE05BF}" type="presParOf" srcId="{2DA47FAB-D06A-4437-925F-73FF885D2407}" destId="{974DCD9F-C755-4753-8C2C-5A238E88EAEA}" srcOrd="7" destOrd="0" presId="urn:microsoft.com/office/officeart/2005/8/layout/default"/>
    <dgm:cxn modelId="{5D08C1EC-9DD4-47D8-85DF-F8B98D04221A}" type="presParOf" srcId="{2DA47FAB-D06A-4437-925F-73FF885D2407}" destId="{212B57ED-325A-4D73-892E-5FA291B034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39708-5F10-42E5-8950-43EF2C847F8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D978285-A669-4038-B714-0DAE99BF7B4A}">
      <dgm:prSet phldrT="[Texte]" custT="1"/>
      <dgm:spPr>
        <a:solidFill>
          <a:srgbClr val="FFFFFF"/>
        </a:solidFill>
      </dgm:spPr>
      <dgm:t>
        <a:bodyPr/>
        <a:lstStyle/>
        <a:p>
          <a:r>
            <a:rPr lang="fr-FR" sz="1600" noProof="0" dirty="0" err="1">
              <a:solidFill>
                <a:schemeClr val="tx1"/>
              </a:solidFill>
            </a:rPr>
            <a:t>Reccuring</a:t>
          </a:r>
          <a:r>
            <a:rPr lang="fr-FR" sz="1600" noProof="0" dirty="0">
              <a:solidFill>
                <a:schemeClr val="tx1"/>
              </a:solidFill>
            </a:rPr>
            <a:t> </a:t>
          </a:r>
          <a:r>
            <a:rPr lang="fr-FR" sz="1600" noProof="0" dirty="0" err="1">
              <a:solidFill>
                <a:schemeClr val="tx1"/>
              </a:solidFill>
            </a:rPr>
            <a:t>tasks</a:t>
          </a:r>
          <a:endParaRPr lang="fr-FR" sz="1600" noProof="0" dirty="0">
            <a:solidFill>
              <a:schemeClr val="tx1"/>
            </a:solidFill>
          </a:endParaRPr>
        </a:p>
      </dgm:t>
    </dgm:pt>
    <dgm:pt modelId="{72FA8C83-2FF8-427A-B231-2725BC0E8F04}" type="parTrans" cxnId="{C15B7696-82F5-4D89-A068-348813473BEE}">
      <dgm:prSet/>
      <dgm:spPr/>
      <dgm:t>
        <a:bodyPr/>
        <a:lstStyle/>
        <a:p>
          <a:endParaRPr lang="en-US" noProof="0"/>
        </a:p>
      </dgm:t>
    </dgm:pt>
    <dgm:pt modelId="{0F1780C7-68A1-492F-A823-4FD42EE811FD}" type="sibTrans" cxnId="{C15B7696-82F5-4D89-A068-348813473BEE}">
      <dgm:prSet/>
      <dgm:spPr/>
      <dgm:t>
        <a:bodyPr/>
        <a:lstStyle/>
        <a:p>
          <a:endParaRPr lang="en-US" noProof="0"/>
        </a:p>
      </dgm:t>
    </dgm:pt>
    <dgm:pt modelId="{9B80FC22-9D9D-418B-ADB8-C4DC9AAC0044}">
      <dgm:prSet phldrT="[Texte]" custT="1"/>
      <dgm:spPr>
        <a:solidFill>
          <a:srgbClr val="DBEDE9"/>
        </a:solidFill>
      </dgm:spPr>
      <dgm:t>
        <a:bodyPr/>
        <a:lstStyle/>
        <a:p>
          <a:r>
            <a:rPr lang="fr-FR" sz="1600" noProof="0" dirty="0" err="1">
              <a:solidFill>
                <a:schemeClr val="tx1"/>
              </a:solidFill>
            </a:rPr>
            <a:t>Operational</a:t>
          </a:r>
          <a:r>
            <a:rPr lang="fr-FR" sz="1600" noProof="0" dirty="0">
              <a:solidFill>
                <a:schemeClr val="tx1"/>
              </a:solidFill>
            </a:rPr>
            <a:t> </a:t>
          </a:r>
          <a:r>
            <a:rPr lang="fr-FR" sz="1600" noProof="0" dirty="0" err="1">
              <a:solidFill>
                <a:schemeClr val="tx1"/>
              </a:solidFill>
            </a:rPr>
            <a:t>metrics</a:t>
          </a:r>
          <a:endParaRPr lang="fr-FR" sz="1600" noProof="0" dirty="0">
            <a:solidFill>
              <a:schemeClr val="tx1"/>
            </a:solidFill>
          </a:endParaRPr>
        </a:p>
      </dgm:t>
    </dgm:pt>
    <dgm:pt modelId="{C6F76D0B-AD30-490F-A22C-893BB9EEBB1B}" type="parTrans" cxnId="{7284C951-868D-49E2-84B2-7A6F6AE9898B}">
      <dgm:prSet/>
      <dgm:spPr/>
      <dgm:t>
        <a:bodyPr/>
        <a:lstStyle/>
        <a:p>
          <a:endParaRPr lang="fr-FR"/>
        </a:p>
      </dgm:t>
    </dgm:pt>
    <dgm:pt modelId="{C98C6433-8350-4667-A9A3-B1804C5770DC}" type="sibTrans" cxnId="{7284C951-868D-49E2-84B2-7A6F6AE9898B}">
      <dgm:prSet/>
      <dgm:spPr/>
      <dgm:t>
        <a:bodyPr/>
        <a:lstStyle/>
        <a:p>
          <a:endParaRPr lang="fr-FR"/>
        </a:p>
      </dgm:t>
    </dgm:pt>
    <dgm:pt modelId="{97A5F2D5-37B8-4F4B-99F2-C1FB9D893CAE}">
      <dgm:prSet phldrT="[Texte]" custT="1"/>
      <dgm:spPr>
        <a:solidFill>
          <a:srgbClr val="E4E7ED"/>
        </a:solidFill>
      </dgm:spPr>
      <dgm:t>
        <a:bodyPr/>
        <a:lstStyle/>
        <a:p>
          <a:r>
            <a:rPr lang="fr-FR" sz="1600" noProof="0" dirty="0" err="1">
              <a:solidFill>
                <a:schemeClr val="tx1"/>
              </a:solidFill>
            </a:rPr>
            <a:t>Indicators</a:t>
          </a:r>
          <a:endParaRPr lang="fr-FR" sz="1600" noProof="0" dirty="0">
            <a:solidFill>
              <a:schemeClr val="tx1"/>
            </a:solidFill>
          </a:endParaRPr>
        </a:p>
      </dgm:t>
    </dgm:pt>
    <dgm:pt modelId="{4CEF8A16-9123-4198-A8E0-BC862FFEE7EE}" type="parTrans" cxnId="{2EA114E7-F868-46A1-B69A-4A7AB3787152}">
      <dgm:prSet/>
      <dgm:spPr/>
      <dgm:t>
        <a:bodyPr/>
        <a:lstStyle/>
        <a:p>
          <a:endParaRPr lang="fr-FR"/>
        </a:p>
      </dgm:t>
    </dgm:pt>
    <dgm:pt modelId="{2510511E-1C62-4244-BBA3-E3911FF865F5}" type="sibTrans" cxnId="{2EA114E7-F868-46A1-B69A-4A7AB3787152}">
      <dgm:prSet/>
      <dgm:spPr/>
      <dgm:t>
        <a:bodyPr/>
        <a:lstStyle/>
        <a:p>
          <a:endParaRPr lang="fr-FR"/>
        </a:p>
      </dgm:t>
    </dgm:pt>
    <dgm:pt modelId="{5FBE0B1C-1021-47AB-8782-D491564460DC}">
      <dgm:prSet phldrT="[Texte]" custT="1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600" noProof="0">
              <a:solidFill>
                <a:schemeClr val="tx1"/>
              </a:solidFill>
            </a:rPr>
            <a:t>Collecte</a:t>
          </a:r>
        </a:p>
      </dgm:t>
    </dgm:pt>
    <dgm:pt modelId="{41C63B74-FB8F-463A-B81B-344CAB4155A1}" type="parTrans" cxnId="{41879794-F6DA-4E0A-A66B-52DB1302C460}">
      <dgm:prSet/>
      <dgm:spPr/>
      <dgm:t>
        <a:bodyPr/>
        <a:lstStyle/>
        <a:p>
          <a:endParaRPr lang="fr-FR"/>
        </a:p>
      </dgm:t>
    </dgm:pt>
    <dgm:pt modelId="{C8430C44-4D83-492F-8A2B-B192F4487FEF}" type="sibTrans" cxnId="{41879794-F6DA-4E0A-A66B-52DB1302C460}">
      <dgm:prSet/>
      <dgm:spPr/>
      <dgm:t>
        <a:bodyPr/>
        <a:lstStyle/>
        <a:p>
          <a:endParaRPr lang="fr-FR"/>
        </a:p>
      </dgm:t>
    </dgm:pt>
    <dgm:pt modelId="{FD6062E7-AAEF-4973-A375-AD17CC0F0C3A}" type="pres">
      <dgm:prSet presAssocID="{EC339708-5F10-42E5-8950-43EF2C847F86}" presName="diagram" presStyleCnt="0">
        <dgm:presLayoutVars>
          <dgm:dir/>
          <dgm:resizeHandles val="exact"/>
        </dgm:presLayoutVars>
      </dgm:prSet>
      <dgm:spPr/>
    </dgm:pt>
    <dgm:pt modelId="{6CA1F3BE-8F10-4774-9FC6-CC29F5945536}" type="pres">
      <dgm:prSet presAssocID="{BD978285-A669-4038-B714-0DAE99BF7B4A}" presName="node" presStyleLbl="node1" presStyleIdx="0" presStyleCnt="4">
        <dgm:presLayoutVars>
          <dgm:bulletEnabled val="1"/>
        </dgm:presLayoutVars>
      </dgm:prSet>
      <dgm:spPr/>
    </dgm:pt>
    <dgm:pt modelId="{9F5D9890-6FC7-48D4-B0C4-7B30AA2616C9}" type="pres">
      <dgm:prSet presAssocID="{0F1780C7-68A1-492F-A823-4FD42EE811FD}" presName="sibTrans" presStyleCnt="0"/>
      <dgm:spPr/>
    </dgm:pt>
    <dgm:pt modelId="{C397C9D0-F5F9-4AD2-B7F8-864E2AE40B14}" type="pres">
      <dgm:prSet presAssocID="{9B80FC22-9D9D-418B-ADB8-C4DC9AAC0044}" presName="node" presStyleLbl="node1" presStyleIdx="1" presStyleCnt="4">
        <dgm:presLayoutVars>
          <dgm:bulletEnabled val="1"/>
        </dgm:presLayoutVars>
      </dgm:prSet>
      <dgm:spPr/>
    </dgm:pt>
    <dgm:pt modelId="{A5830472-7DC4-4654-BAAD-7B2D89424A68}" type="pres">
      <dgm:prSet presAssocID="{C98C6433-8350-4667-A9A3-B1804C5770DC}" presName="sibTrans" presStyleCnt="0"/>
      <dgm:spPr/>
    </dgm:pt>
    <dgm:pt modelId="{0823C6FF-AC01-4B01-B6FE-F52450803FCC}" type="pres">
      <dgm:prSet presAssocID="{97A5F2D5-37B8-4F4B-99F2-C1FB9D893CAE}" presName="node" presStyleLbl="node1" presStyleIdx="2" presStyleCnt="4">
        <dgm:presLayoutVars>
          <dgm:bulletEnabled val="1"/>
        </dgm:presLayoutVars>
      </dgm:prSet>
      <dgm:spPr/>
    </dgm:pt>
    <dgm:pt modelId="{3B1111F5-E04B-4F5B-838C-65818D8834A6}" type="pres">
      <dgm:prSet presAssocID="{2510511E-1C62-4244-BBA3-E3911FF865F5}" presName="sibTrans" presStyleCnt="0"/>
      <dgm:spPr/>
    </dgm:pt>
    <dgm:pt modelId="{F4F0E978-DA8D-4191-8D87-A0D4078FB113}" type="pres">
      <dgm:prSet presAssocID="{5FBE0B1C-1021-47AB-8782-D491564460DC}" presName="node" presStyleLbl="node1" presStyleIdx="3" presStyleCnt="4" custLinFactNeighborY="1078">
        <dgm:presLayoutVars>
          <dgm:bulletEnabled val="1"/>
        </dgm:presLayoutVars>
      </dgm:prSet>
      <dgm:spPr/>
    </dgm:pt>
  </dgm:ptLst>
  <dgm:cxnLst>
    <dgm:cxn modelId="{C61ED424-7D5F-4CB7-9027-FB926EF4782E}" type="presOf" srcId="{9B80FC22-9D9D-418B-ADB8-C4DC9AAC0044}" destId="{C397C9D0-F5F9-4AD2-B7F8-864E2AE40B14}" srcOrd="0" destOrd="0" presId="urn:microsoft.com/office/officeart/2005/8/layout/default"/>
    <dgm:cxn modelId="{5501554A-C5B8-4543-B198-1D21C45A00BC}" type="presOf" srcId="{EC339708-5F10-42E5-8950-43EF2C847F86}" destId="{FD6062E7-AAEF-4973-A375-AD17CC0F0C3A}" srcOrd="0" destOrd="0" presId="urn:microsoft.com/office/officeart/2005/8/layout/default"/>
    <dgm:cxn modelId="{2640346B-302E-4347-8292-7908F35573A9}" type="presOf" srcId="{BD978285-A669-4038-B714-0DAE99BF7B4A}" destId="{6CA1F3BE-8F10-4774-9FC6-CC29F5945536}" srcOrd="0" destOrd="0" presId="urn:microsoft.com/office/officeart/2005/8/layout/default"/>
    <dgm:cxn modelId="{7284C951-868D-49E2-84B2-7A6F6AE9898B}" srcId="{EC339708-5F10-42E5-8950-43EF2C847F86}" destId="{9B80FC22-9D9D-418B-ADB8-C4DC9AAC0044}" srcOrd="1" destOrd="0" parTransId="{C6F76D0B-AD30-490F-A22C-893BB9EEBB1B}" sibTransId="{C98C6433-8350-4667-A9A3-B1804C5770DC}"/>
    <dgm:cxn modelId="{41879794-F6DA-4E0A-A66B-52DB1302C460}" srcId="{EC339708-5F10-42E5-8950-43EF2C847F86}" destId="{5FBE0B1C-1021-47AB-8782-D491564460DC}" srcOrd="3" destOrd="0" parTransId="{41C63B74-FB8F-463A-B81B-344CAB4155A1}" sibTransId="{C8430C44-4D83-492F-8A2B-B192F4487FEF}"/>
    <dgm:cxn modelId="{C15B7696-82F5-4D89-A068-348813473BEE}" srcId="{EC339708-5F10-42E5-8950-43EF2C847F86}" destId="{BD978285-A669-4038-B714-0DAE99BF7B4A}" srcOrd="0" destOrd="0" parTransId="{72FA8C83-2FF8-427A-B231-2725BC0E8F04}" sibTransId="{0F1780C7-68A1-492F-A823-4FD42EE811FD}"/>
    <dgm:cxn modelId="{C0CC6FD9-4BC0-4D53-8C39-033D1BBCC96F}" type="presOf" srcId="{97A5F2D5-37B8-4F4B-99F2-C1FB9D893CAE}" destId="{0823C6FF-AC01-4B01-B6FE-F52450803FCC}" srcOrd="0" destOrd="0" presId="urn:microsoft.com/office/officeart/2005/8/layout/default"/>
    <dgm:cxn modelId="{2EA114E7-F868-46A1-B69A-4A7AB3787152}" srcId="{EC339708-5F10-42E5-8950-43EF2C847F86}" destId="{97A5F2D5-37B8-4F4B-99F2-C1FB9D893CAE}" srcOrd="2" destOrd="0" parTransId="{4CEF8A16-9123-4198-A8E0-BC862FFEE7EE}" sibTransId="{2510511E-1C62-4244-BBA3-E3911FF865F5}"/>
    <dgm:cxn modelId="{78B957F9-35AC-4DEB-92A1-4903BFCF32BF}" type="presOf" srcId="{5FBE0B1C-1021-47AB-8782-D491564460DC}" destId="{F4F0E978-DA8D-4191-8D87-A0D4078FB113}" srcOrd="0" destOrd="0" presId="urn:microsoft.com/office/officeart/2005/8/layout/default"/>
    <dgm:cxn modelId="{58D01E97-59C1-479A-BFF9-533C6C430B5D}" type="presParOf" srcId="{FD6062E7-AAEF-4973-A375-AD17CC0F0C3A}" destId="{6CA1F3BE-8F10-4774-9FC6-CC29F5945536}" srcOrd="0" destOrd="0" presId="urn:microsoft.com/office/officeart/2005/8/layout/default"/>
    <dgm:cxn modelId="{722F4E00-3B8A-4F7A-81CA-1792B1D63263}" type="presParOf" srcId="{FD6062E7-AAEF-4973-A375-AD17CC0F0C3A}" destId="{9F5D9890-6FC7-48D4-B0C4-7B30AA2616C9}" srcOrd="1" destOrd="0" presId="urn:microsoft.com/office/officeart/2005/8/layout/default"/>
    <dgm:cxn modelId="{E7A6A256-0E01-4872-9794-265585E5684E}" type="presParOf" srcId="{FD6062E7-AAEF-4973-A375-AD17CC0F0C3A}" destId="{C397C9D0-F5F9-4AD2-B7F8-864E2AE40B14}" srcOrd="2" destOrd="0" presId="urn:microsoft.com/office/officeart/2005/8/layout/default"/>
    <dgm:cxn modelId="{153F88DC-2117-4F9B-9439-45E70CA1B0A2}" type="presParOf" srcId="{FD6062E7-AAEF-4973-A375-AD17CC0F0C3A}" destId="{A5830472-7DC4-4654-BAAD-7B2D89424A68}" srcOrd="3" destOrd="0" presId="urn:microsoft.com/office/officeart/2005/8/layout/default"/>
    <dgm:cxn modelId="{0599AC39-EA13-4E66-9078-35BC1DB93071}" type="presParOf" srcId="{FD6062E7-AAEF-4973-A375-AD17CC0F0C3A}" destId="{0823C6FF-AC01-4B01-B6FE-F52450803FCC}" srcOrd="4" destOrd="0" presId="urn:microsoft.com/office/officeart/2005/8/layout/default"/>
    <dgm:cxn modelId="{6707F185-0B59-4AC7-B301-2974FA0260F4}" type="presParOf" srcId="{FD6062E7-AAEF-4973-A375-AD17CC0F0C3A}" destId="{3B1111F5-E04B-4F5B-838C-65818D8834A6}" srcOrd="5" destOrd="0" presId="urn:microsoft.com/office/officeart/2005/8/layout/default"/>
    <dgm:cxn modelId="{D186BF4F-0148-40AC-B249-EE2284145177}" type="presParOf" srcId="{FD6062E7-AAEF-4973-A375-AD17CC0F0C3A}" destId="{F4F0E978-DA8D-4191-8D87-A0D4078FB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E7985-4970-45E9-BE3E-0544097BFA03}" type="doc">
      <dgm:prSet loTypeId="urn:microsoft.com/office/officeart/2005/8/layout/p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451F8245-7545-4A59-8441-EE2586E4B4C0}">
      <dgm:prSet phldrT="[Texte]"/>
      <dgm:spPr/>
      <dgm:t>
        <a:bodyPr/>
        <a:lstStyle/>
        <a:p>
          <a:r>
            <a:rPr lang="fr-FR" dirty="0" err="1"/>
            <a:t>Notion’s</a:t>
          </a:r>
          <a:r>
            <a:rPr lang="fr-FR" dirty="0"/>
            <a:t> </a:t>
          </a:r>
          <a:r>
            <a:rPr lang="fr-FR" dirty="0" err="1"/>
            <a:t>Summary</a:t>
          </a:r>
          <a:endParaRPr lang="fr-FR" dirty="0"/>
        </a:p>
      </dgm:t>
    </dgm:pt>
    <dgm:pt modelId="{D8C17DB5-7BA0-4972-8979-549AF0D57725}" type="parTrans" cxnId="{E9F5F30D-B0C4-421D-9D10-C838E45934A4}">
      <dgm:prSet/>
      <dgm:spPr/>
      <dgm:t>
        <a:bodyPr/>
        <a:lstStyle/>
        <a:p>
          <a:endParaRPr lang="fr-FR"/>
        </a:p>
      </dgm:t>
    </dgm:pt>
    <dgm:pt modelId="{E051B05F-0A22-4430-BED1-68EE53546F5B}" type="sibTrans" cxnId="{E9F5F30D-B0C4-421D-9D10-C838E45934A4}">
      <dgm:prSet/>
      <dgm:spPr/>
      <dgm:t>
        <a:bodyPr/>
        <a:lstStyle/>
        <a:p>
          <a:endParaRPr lang="fr-FR"/>
        </a:p>
      </dgm:t>
    </dgm:pt>
    <dgm:pt modelId="{7CA803B5-55DC-41E0-A3BE-9A2F9BA02CE7}">
      <dgm:prSet phldrT="[Texte]"/>
      <dgm:spPr/>
      <dgm:t>
        <a:bodyPr/>
        <a:lstStyle/>
        <a:p>
          <a:r>
            <a:rPr lang="fr-FR" dirty="0" err="1"/>
            <a:t>Metrics</a:t>
          </a:r>
          <a:r>
            <a:rPr lang="fr-FR" dirty="0"/>
            <a:t> &amp; </a:t>
          </a:r>
          <a:r>
            <a:rPr lang="fr-FR" dirty="0" err="1"/>
            <a:t>Reccuring</a:t>
          </a:r>
          <a:r>
            <a:rPr lang="fr-FR" dirty="0"/>
            <a:t> </a:t>
          </a:r>
          <a:r>
            <a:rPr lang="fr-FR" dirty="0" err="1"/>
            <a:t>tasks</a:t>
          </a:r>
          <a:r>
            <a:rPr lang="fr-FR" dirty="0"/>
            <a:t> </a:t>
          </a:r>
        </a:p>
      </dgm:t>
    </dgm:pt>
    <dgm:pt modelId="{FE36E9CC-5FAE-479A-9293-97B88B3CDCB0}" type="parTrans" cxnId="{D919158B-2975-4155-BF2F-1B3F2E05F69E}">
      <dgm:prSet/>
      <dgm:spPr/>
      <dgm:t>
        <a:bodyPr/>
        <a:lstStyle/>
        <a:p>
          <a:endParaRPr lang="fr-FR"/>
        </a:p>
      </dgm:t>
    </dgm:pt>
    <dgm:pt modelId="{B88985F0-58B8-4109-A8F3-E0B571334573}" type="sibTrans" cxnId="{D919158B-2975-4155-BF2F-1B3F2E05F69E}">
      <dgm:prSet/>
      <dgm:spPr/>
      <dgm:t>
        <a:bodyPr/>
        <a:lstStyle/>
        <a:p>
          <a:endParaRPr lang="fr-FR"/>
        </a:p>
      </dgm:t>
    </dgm:pt>
    <dgm:pt modelId="{CF062217-A874-405A-88F3-1B8A21004771}">
      <dgm:prSet phldrT="[Texte]"/>
      <dgm:spPr/>
      <dgm:t>
        <a:bodyPr/>
        <a:lstStyle/>
        <a:p>
          <a:r>
            <a:rPr lang="fr-FR" dirty="0"/>
            <a:t>API</a:t>
          </a:r>
        </a:p>
      </dgm:t>
    </dgm:pt>
    <dgm:pt modelId="{EE303884-4D76-4CFB-9031-E3A9D6B04BE2}" type="parTrans" cxnId="{203148D5-269E-472A-8110-FAD7D39205CD}">
      <dgm:prSet/>
      <dgm:spPr/>
      <dgm:t>
        <a:bodyPr/>
        <a:lstStyle/>
        <a:p>
          <a:endParaRPr lang="fr-FR"/>
        </a:p>
      </dgm:t>
    </dgm:pt>
    <dgm:pt modelId="{81D7E15C-35D4-4B62-968F-4BBA8B8080D2}" type="sibTrans" cxnId="{203148D5-269E-472A-8110-FAD7D39205CD}">
      <dgm:prSet/>
      <dgm:spPr/>
      <dgm:t>
        <a:bodyPr/>
        <a:lstStyle/>
        <a:p>
          <a:endParaRPr lang="fr-FR"/>
        </a:p>
      </dgm:t>
    </dgm:pt>
    <dgm:pt modelId="{CFA7510A-B297-4284-8E20-12C63E9CED65}">
      <dgm:prSet phldrT="[Texte]"/>
      <dgm:spPr/>
      <dgm:t>
        <a:bodyPr/>
        <a:lstStyle/>
        <a:p>
          <a:r>
            <a:rPr lang="fr-FR" dirty="0" err="1"/>
            <a:t>Functional</a:t>
          </a:r>
          <a:r>
            <a:rPr lang="fr-FR" dirty="0"/>
            <a:t> Model</a:t>
          </a:r>
        </a:p>
      </dgm:t>
    </dgm:pt>
    <dgm:pt modelId="{6172BB39-5549-4141-BAEC-AB9D3B1D46AB}" type="parTrans" cxnId="{7E3F81B3-DA19-4647-95D7-A34D8E0B558B}">
      <dgm:prSet/>
      <dgm:spPr/>
      <dgm:t>
        <a:bodyPr/>
        <a:lstStyle/>
        <a:p>
          <a:endParaRPr lang="fr-FR"/>
        </a:p>
      </dgm:t>
    </dgm:pt>
    <dgm:pt modelId="{3473CAC7-AFE2-435A-8CD1-737BA05D5EBA}" type="sibTrans" cxnId="{7E3F81B3-DA19-4647-95D7-A34D8E0B558B}">
      <dgm:prSet/>
      <dgm:spPr/>
      <dgm:t>
        <a:bodyPr/>
        <a:lstStyle/>
        <a:p>
          <a:endParaRPr lang="fr-FR"/>
        </a:p>
      </dgm:t>
    </dgm:pt>
    <dgm:pt modelId="{AB8D7FDC-DAB7-4371-8896-6831EFA5112A}">
      <dgm:prSet phldrT="[Texte]"/>
      <dgm:spPr/>
      <dgm:t>
        <a:bodyPr/>
        <a:lstStyle/>
        <a:p>
          <a:r>
            <a:rPr lang="fr-FR" dirty="0"/>
            <a:t>Full MO</a:t>
          </a:r>
        </a:p>
      </dgm:t>
    </dgm:pt>
    <dgm:pt modelId="{BAE22D3F-7391-4498-8518-B60474468DAF}" type="parTrans" cxnId="{067D36FF-FBF2-420B-AE34-BAD9E1F2A85E}">
      <dgm:prSet/>
      <dgm:spPr/>
      <dgm:t>
        <a:bodyPr/>
        <a:lstStyle/>
        <a:p>
          <a:endParaRPr lang="fr-FR"/>
        </a:p>
      </dgm:t>
    </dgm:pt>
    <dgm:pt modelId="{7AC99A94-C4F6-428F-8970-A900BE0FA4B9}" type="sibTrans" cxnId="{067D36FF-FBF2-420B-AE34-BAD9E1F2A85E}">
      <dgm:prSet/>
      <dgm:spPr/>
      <dgm:t>
        <a:bodyPr/>
        <a:lstStyle/>
        <a:p>
          <a:endParaRPr lang="fr-FR"/>
        </a:p>
      </dgm:t>
    </dgm:pt>
    <dgm:pt modelId="{9E6EF75F-3A18-4795-8ED4-574DA8FA9E07}">
      <dgm:prSet phldrT="[Texte]"/>
      <dgm:spPr/>
      <dgm:t>
        <a:bodyPr/>
        <a:lstStyle/>
        <a:p>
          <a:r>
            <a:rPr lang="fr-FR" dirty="0" err="1"/>
            <a:t>Indicators</a:t>
          </a:r>
          <a:r>
            <a:rPr lang="fr-FR" dirty="0"/>
            <a:t>: </a:t>
          </a:r>
          <a:r>
            <a:rPr lang="fr-FR" dirty="0" err="1"/>
            <a:t>advanced</a:t>
          </a:r>
          <a:r>
            <a:rPr lang="fr-FR" dirty="0"/>
            <a:t> settings</a:t>
          </a:r>
        </a:p>
      </dgm:t>
    </dgm:pt>
    <dgm:pt modelId="{03AC5333-AFA8-489E-A196-EA9E674D72A9}" type="sibTrans" cxnId="{0A2BE5F9-4D94-4426-B814-A2BDA78F0FFF}">
      <dgm:prSet/>
      <dgm:spPr/>
      <dgm:t>
        <a:bodyPr/>
        <a:lstStyle/>
        <a:p>
          <a:endParaRPr lang="fr-FR"/>
        </a:p>
      </dgm:t>
    </dgm:pt>
    <dgm:pt modelId="{0CECD821-0CE0-49FE-B4FD-467ED9F39B4C}" type="parTrans" cxnId="{0A2BE5F9-4D94-4426-B814-A2BDA78F0FFF}">
      <dgm:prSet/>
      <dgm:spPr/>
      <dgm:t>
        <a:bodyPr/>
        <a:lstStyle/>
        <a:p>
          <a:endParaRPr lang="fr-FR"/>
        </a:p>
      </dgm:t>
    </dgm:pt>
    <dgm:pt modelId="{2F54E73A-7681-478C-B031-4C2F5DC73D87}" type="pres">
      <dgm:prSet presAssocID="{151E7985-4970-45E9-BE3E-0544097BFA03}" presName="Name0" presStyleCnt="0">
        <dgm:presLayoutVars>
          <dgm:dir/>
          <dgm:resizeHandles val="exact"/>
        </dgm:presLayoutVars>
      </dgm:prSet>
      <dgm:spPr/>
    </dgm:pt>
    <dgm:pt modelId="{FF7FBE2F-DB38-4E31-8D87-86F7034C48F9}" type="pres">
      <dgm:prSet presAssocID="{CFA7510A-B297-4284-8E20-12C63E9CED65}" presName="compNode" presStyleCnt="0"/>
      <dgm:spPr/>
    </dgm:pt>
    <dgm:pt modelId="{1AD37641-FECF-4A06-8FC3-EF3C7E541C16}" type="pres">
      <dgm:prSet presAssocID="{CFA7510A-B297-4284-8E20-12C63E9CED65}" presName="pictRect" presStyleLbl="node1" presStyleIdx="0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2FCD04DA-A5B2-4E21-87B4-890CE9DC69AF}" type="pres">
      <dgm:prSet presAssocID="{CFA7510A-B297-4284-8E20-12C63E9CED65}" presName="textRect" presStyleLbl="revTx" presStyleIdx="0" presStyleCnt="6">
        <dgm:presLayoutVars>
          <dgm:bulletEnabled val="1"/>
        </dgm:presLayoutVars>
      </dgm:prSet>
      <dgm:spPr/>
    </dgm:pt>
    <dgm:pt modelId="{7413D063-6CED-461E-8BB3-41889D21C33D}" type="pres">
      <dgm:prSet presAssocID="{3473CAC7-AFE2-435A-8CD1-737BA05D5EBA}" presName="sibTrans" presStyleLbl="sibTrans2D1" presStyleIdx="0" presStyleCnt="0"/>
      <dgm:spPr/>
    </dgm:pt>
    <dgm:pt modelId="{6EC50A44-FF64-444C-9D7E-536DD4015F5A}" type="pres">
      <dgm:prSet presAssocID="{451F8245-7545-4A59-8441-EE2586E4B4C0}" presName="compNode" presStyleCnt="0"/>
      <dgm:spPr/>
    </dgm:pt>
    <dgm:pt modelId="{A69270BF-6A21-4572-8C25-B354C36C916D}" type="pres">
      <dgm:prSet presAssocID="{451F8245-7545-4A59-8441-EE2586E4B4C0}" presName="pictRect" presStyleLbl="node1" presStyleIdx="1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F7296D6C-A668-40E7-B35B-AC9F681475D9}" type="pres">
      <dgm:prSet presAssocID="{451F8245-7545-4A59-8441-EE2586E4B4C0}" presName="textRect" presStyleLbl="revTx" presStyleIdx="1" presStyleCnt="6">
        <dgm:presLayoutVars>
          <dgm:bulletEnabled val="1"/>
        </dgm:presLayoutVars>
      </dgm:prSet>
      <dgm:spPr/>
    </dgm:pt>
    <dgm:pt modelId="{71634AA7-40DC-4C1F-BC23-32141A426F23}" type="pres">
      <dgm:prSet presAssocID="{E051B05F-0A22-4430-BED1-68EE53546F5B}" presName="sibTrans" presStyleLbl="sibTrans2D1" presStyleIdx="0" presStyleCnt="0"/>
      <dgm:spPr/>
    </dgm:pt>
    <dgm:pt modelId="{C9B5AF11-F08A-4BA5-B960-C92474141CB2}" type="pres">
      <dgm:prSet presAssocID="{CF062217-A874-405A-88F3-1B8A21004771}" presName="compNode" presStyleCnt="0"/>
      <dgm:spPr/>
    </dgm:pt>
    <dgm:pt modelId="{5569C65A-7FD4-41B9-9D90-170E233ADCF2}" type="pres">
      <dgm:prSet presAssocID="{CF062217-A874-405A-88F3-1B8A21004771}" presName="pictRect" presStyleLbl="node1" presStyleIdx="2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4EF4D553-BAA1-45B2-8560-5DFB90C50AF4}" type="pres">
      <dgm:prSet presAssocID="{CF062217-A874-405A-88F3-1B8A21004771}" presName="textRect" presStyleLbl="revTx" presStyleIdx="2" presStyleCnt="6">
        <dgm:presLayoutVars>
          <dgm:bulletEnabled val="1"/>
        </dgm:presLayoutVars>
      </dgm:prSet>
      <dgm:spPr/>
    </dgm:pt>
    <dgm:pt modelId="{59E0A2A1-85E3-48E0-BD9A-F04280990207}" type="pres">
      <dgm:prSet presAssocID="{81D7E15C-35D4-4B62-968F-4BBA8B8080D2}" presName="sibTrans" presStyleLbl="sibTrans2D1" presStyleIdx="0" presStyleCnt="0"/>
      <dgm:spPr/>
    </dgm:pt>
    <dgm:pt modelId="{8090FE15-3618-4389-8971-1C7FD17FB091}" type="pres">
      <dgm:prSet presAssocID="{9E6EF75F-3A18-4795-8ED4-574DA8FA9E07}" presName="compNode" presStyleCnt="0"/>
      <dgm:spPr/>
    </dgm:pt>
    <dgm:pt modelId="{152003C6-C73A-4972-8E41-1BAE08D77E85}" type="pres">
      <dgm:prSet presAssocID="{9E6EF75F-3A18-4795-8ED4-574DA8FA9E07}" presName="pictRect" presStyleLbl="node1" presStyleIdx="3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0372B926-CB9E-4912-B140-CA36FCDE181C}" type="pres">
      <dgm:prSet presAssocID="{9E6EF75F-3A18-4795-8ED4-574DA8FA9E07}" presName="textRect" presStyleLbl="revTx" presStyleIdx="3" presStyleCnt="6">
        <dgm:presLayoutVars>
          <dgm:bulletEnabled val="1"/>
        </dgm:presLayoutVars>
      </dgm:prSet>
      <dgm:spPr/>
    </dgm:pt>
    <dgm:pt modelId="{5D53FA6C-EB46-40ED-8956-6FBF7459F7BA}" type="pres">
      <dgm:prSet presAssocID="{03AC5333-AFA8-489E-A196-EA9E674D72A9}" presName="sibTrans" presStyleLbl="sibTrans2D1" presStyleIdx="0" presStyleCnt="0"/>
      <dgm:spPr/>
    </dgm:pt>
    <dgm:pt modelId="{CFD93AF4-0D4A-42A7-B6D5-636377B5A2CE}" type="pres">
      <dgm:prSet presAssocID="{7CA803B5-55DC-41E0-A3BE-9A2F9BA02CE7}" presName="compNode" presStyleCnt="0"/>
      <dgm:spPr/>
    </dgm:pt>
    <dgm:pt modelId="{51296C4F-D8CD-48D6-9EBC-41B7B8EB206E}" type="pres">
      <dgm:prSet presAssocID="{7CA803B5-55DC-41E0-A3BE-9A2F9BA02CE7}" presName="pictRect" presStyleLbl="node1" presStyleIdx="4" presStyleCnt="6" custLinFactNeighborX="1395" custLinFactNeighborY="349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356DD968-DC0F-4625-99F0-58886B0B344C}" type="pres">
      <dgm:prSet presAssocID="{7CA803B5-55DC-41E0-A3BE-9A2F9BA02CE7}" presName="textRect" presStyleLbl="revTx" presStyleIdx="4" presStyleCnt="6">
        <dgm:presLayoutVars>
          <dgm:bulletEnabled val="1"/>
        </dgm:presLayoutVars>
      </dgm:prSet>
      <dgm:spPr/>
    </dgm:pt>
    <dgm:pt modelId="{296AF7E5-4028-40A7-8F3A-41A441C6F8DC}" type="pres">
      <dgm:prSet presAssocID="{B88985F0-58B8-4109-A8F3-E0B571334573}" presName="sibTrans" presStyleLbl="sibTrans2D1" presStyleIdx="0" presStyleCnt="0"/>
      <dgm:spPr/>
    </dgm:pt>
    <dgm:pt modelId="{827D3A07-A6F5-4F65-83B8-789A97D6F2A9}" type="pres">
      <dgm:prSet presAssocID="{AB8D7FDC-DAB7-4371-8896-6831EFA5112A}" presName="compNode" presStyleCnt="0"/>
      <dgm:spPr/>
    </dgm:pt>
    <dgm:pt modelId="{779413FF-E450-4516-A280-45704277E922}" type="pres">
      <dgm:prSet presAssocID="{AB8D7FDC-DAB7-4371-8896-6831EFA5112A}" presName="pictRect" presStyleLbl="node1" presStyleIdx="5" presStyleCnt="6" custLinFactNeighborY="162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A4D1AAB6-803B-4BE3-8D88-41D77EB1EEF5}" type="pres">
      <dgm:prSet presAssocID="{AB8D7FDC-DAB7-4371-8896-6831EFA5112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E9F5F30D-B0C4-421D-9D10-C838E45934A4}" srcId="{151E7985-4970-45E9-BE3E-0544097BFA03}" destId="{451F8245-7545-4A59-8441-EE2586E4B4C0}" srcOrd="1" destOrd="0" parTransId="{D8C17DB5-7BA0-4972-8979-549AF0D57725}" sibTransId="{E051B05F-0A22-4430-BED1-68EE53546F5B}"/>
    <dgm:cxn modelId="{8CF10A11-F3E0-4BFE-B639-5E14A0E4E539}" type="presOf" srcId="{451F8245-7545-4A59-8441-EE2586E4B4C0}" destId="{F7296D6C-A668-40E7-B35B-AC9F681475D9}" srcOrd="0" destOrd="0" presId="urn:microsoft.com/office/officeart/2005/8/layout/pList1"/>
    <dgm:cxn modelId="{1C432D39-10EB-4E9E-8AC5-796375298016}" type="presOf" srcId="{81D7E15C-35D4-4B62-968F-4BBA8B8080D2}" destId="{59E0A2A1-85E3-48E0-BD9A-F04280990207}" srcOrd="0" destOrd="0" presId="urn:microsoft.com/office/officeart/2005/8/layout/pList1"/>
    <dgm:cxn modelId="{8B289A3D-C131-4C6A-A2FD-479F0E6B0DA9}" type="presOf" srcId="{7CA803B5-55DC-41E0-A3BE-9A2F9BA02CE7}" destId="{356DD968-DC0F-4625-99F0-58886B0B344C}" srcOrd="0" destOrd="0" presId="urn:microsoft.com/office/officeart/2005/8/layout/pList1"/>
    <dgm:cxn modelId="{9740C85C-9A86-4BE2-87EF-9A2AD6EFC6DA}" type="presOf" srcId="{CF062217-A874-405A-88F3-1B8A21004771}" destId="{4EF4D553-BAA1-45B2-8560-5DFB90C50AF4}" srcOrd="0" destOrd="0" presId="urn:microsoft.com/office/officeart/2005/8/layout/pList1"/>
    <dgm:cxn modelId="{2B860666-28E9-40F7-9808-80AE7D0047DC}" type="presOf" srcId="{CFA7510A-B297-4284-8E20-12C63E9CED65}" destId="{2FCD04DA-A5B2-4E21-87B4-890CE9DC69AF}" srcOrd="0" destOrd="0" presId="urn:microsoft.com/office/officeart/2005/8/layout/pList1"/>
    <dgm:cxn modelId="{0F600C66-4A8B-41F8-85A6-3DB244EE7C22}" type="presOf" srcId="{03AC5333-AFA8-489E-A196-EA9E674D72A9}" destId="{5D53FA6C-EB46-40ED-8956-6FBF7459F7BA}" srcOrd="0" destOrd="0" presId="urn:microsoft.com/office/officeart/2005/8/layout/pList1"/>
    <dgm:cxn modelId="{725BCB4F-6DC7-4D9C-B294-9A703F3C971B}" type="presOf" srcId="{AB8D7FDC-DAB7-4371-8896-6831EFA5112A}" destId="{A4D1AAB6-803B-4BE3-8D88-41D77EB1EEF5}" srcOrd="0" destOrd="0" presId="urn:microsoft.com/office/officeart/2005/8/layout/pList1"/>
    <dgm:cxn modelId="{1863457D-BE6A-447B-8CD7-E6F61A3BD7E4}" type="presOf" srcId="{151E7985-4970-45E9-BE3E-0544097BFA03}" destId="{2F54E73A-7681-478C-B031-4C2F5DC73D87}" srcOrd="0" destOrd="0" presId="urn:microsoft.com/office/officeart/2005/8/layout/pList1"/>
    <dgm:cxn modelId="{D919158B-2975-4155-BF2F-1B3F2E05F69E}" srcId="{151E7985-4970-45E9-BE3E-0544097BFA03}" destId="{7CA803B5-55DC-41E0-A3BE-9A2F9BA02CE7}" srcOrd="4" destOrd="0" parTransId="{FE36E9CC-5FAE-479A-9293-97B88B3CDCB0}" sibTransId="{B88985F0-58B8-4109-A8F3-E0B571334573}"/>
    <dgm:cxn modelId="{9DA4A09B-28B7-4E08-8A05-71A41EC248B6}" type="presOf" srcId="{9E6EF75F-3A18-4795-8ED4-574DA8FA9E07}" destId="{0372B926-CB9E-4912-B140-CA36FCDE181C}" srcOrd="0" destOrd="0" presId="urn:microsoft.com/office/officeart/2005/8/layout/pList1"/>
    <dgm:cxn modelId="{7E3F81B3-DA19-4647-95D7-A34D8E0B558B}" srcId="{151E7985-4970-45E9-BE3E-0544097BFA03}" destId="{CFA7510A-B297-4284-8E20-12C63E9CED65}" srcOrd="0" destOrd="0" parTransId="{6172BB39-5549-4141-BAEC-AB9D3B1D46AB}" sibTransId="{3473CAC7-AFE2-435A-8CD1-737BA05D5EBA}"/>
    <dgm:cxn modelId="{F71BC7C3-71CE-4C38-9C22-190B6F3C67B1}" type="presOf" srcId="{B88985F0-58B8-4109-A8F3-E0B571334573}" destId="{296AF7E5-4028-40A7-8F3A-41A441C6F8DC}" srcOrd="0" destOrd="0" presId="urn:microsoft.com/office/officeart/2005/8/layout/pList1"/>
    <dgm:cxn modelId="{203148D5-269E-472A-8110-FAD7D39205CD}" srcId="{151E7985-4970-45E9-BE3E-0544097BFA03}" destId="{CF062217-A874-405A-88F3-1B8A21004771}" srcOrd="2" destOrd="0" parTransId="{EE303884-4D76-4CFB-9031-E3A9D6B04BE2}" sibTransId="{81D7E15C-35D4-4B62-968F-4BBA8B8080D2}"/>
    <dgm:cxn modelId="{C6A49CD6-77A2-4055-8093-9AE6BD38A8C3}" type="presOf" srcId="{3473CAC7-AFE2-435A-8CD1-737BA05D5EBA}" destId="{7413D063-6CED-461E-8BB3-41889D21C33D}" srcOrd="0" destOrd="0" presId="urn:microsoft.com/office/officeart/2005/8/layout/pList1"/>
    <dgm:cxn modelId="{089563EE-9FFD-466F-BE0A-E4C84EE28D58}" type="presOf" srcId="{E051B05F-0A22-4430-BED1-68EE53546F5B}" destId="{71634AA7-40DC-4C1F-BC23-32141A426F23}" srcOrd="0" destOrd="0" presId="urn:microsoft.com/office/officeart/2005/8/layout/pList1"/>
    <dgm:cxn modelId="{0A2BE5F9-4D94-4426-B814-A2BDA78F0FFF}" srcId="{151E7985-4970-45E9-BE3E-0544097BFA03}" destId="{9E6EF75F-3A18-4795-8ED4-574DA8FA9E07}" srcOrd="3" destOrd="0" parTransId="{0CECD821-0CE0-49FE-B4FD-467ED9F39B4C}" sibTransId="{03AC5333-AFA8-489E-A196-EA9E674D72A9}"/>
    <dgm:cxn modelId="{067D36FF-FBF2-420B-AE34-BAD9E1F2A85E}" srcId="{151E7985-4970-45E9-BE3E-0544097BFA03}" destId="{AB8D7FDC-DAB7-4371-8896-6831EFA5112A}" srcOrd="5" destOrd="0" parTransId="{BAE22D3F-7391-4498-8518-B60474468DAF}" sibTransId="{7AC99A94-C4F6-428F-8970-A900BE0FA4B9}"/>
    <dgm:cxn modelId="{52E352E2-6FC4-49AE-B6DC-3F4CA8B89BA6}" type="presParOf" srcId="{2F54E73A-7681-478C-B031-4C2F5DC73D87}" destId="{FF7FBE2F-DB38-4E31-8D87-86F7034C48F9}" srcOrd="0" destOrd="0" presId="urn:microsoft.com/office/officeart/2005/8/layout/pList1"/>
    <dgm:cxn modelId="{CFFAD67B-D2DF-4E0D-A93D-75EE67791A77}" type="presParOf" srcId="{FF7FBE2F-DB38-4E31-8D87-86F7034C48F9}" destId="{1AD37641-FECF-4A06-8FC3-EF3C7E541C16}" srcOrd="0" destOrd="0" presId="urn:microsoft.com/office/officeart/2005/8/layout/pList1"/>
    <dgm:cxn modelId="{8D38B0C0-0841-414B-9472-080972741AF4}" type="presParOf" srcId="{FF7FBE2F-DB38-4E31-8D87-86F7034C48F9}" destId="{2FCD04DA-A5B2-4E21-87B4-890CE9DC69AF}" srcOrd="1" destOrd="0" presId="urn:microsoft.com/office/officeart/2005/8/layout/pList1"/>
    <dgm:cxn modelId="{9896C66E-9CEF-4DD9-9F83-F7F4FB1A3ECF}" type="presParOf" srcId="{2F54E73A-7681-478C-B031-4C2F5DC73D87}" destId="{7413D063-6CED-461E-8BB3-41889D21C33D}" srcOrd="1" destOrd="0" presId="urn:microsoft.com/office/officeart/2005/8/layout/pList1"/>
    <dgm:cxn modelId="{FC499AFC-7612-4BEE-BB1B-990A66C39C67}" type="presParOf" srcId="{2F54E73A-7681-478C-B031-4C2F5DC73D87}" destId="{6EC50A44-FF64-444C-9D7E-536DD4015F5A}" srcOrd="2" destOrd="0" presId="urn:microsoft.com/office/officeart/2005/8/layout/pList1"/>
    <dgm:cxn modelId="{7DDD0078-761F-4164-8696-9033F9F0147C}" type="presParOf" srcId="{6EC50A44-FF64-444C-9D7E-536DD4015F5A}" destId="{A69270BF-6A21-4572-8C25-B354C36C916D}" srcOrd="0" destOrd="0" presId="urn:microsoft.com/office/officeart/2005/8/layout/pList1"/>
    <dgm:cxn modelId="{F437BD57-A474-48EC-8965-6D267555B913}" type="presParOf" srcId="{6EC50A44-FF64-444C-9D7E-536DD4015F5A}" destId="{F7296D6C-A668-40E7-B35B-AC9F681475D9}" srcOrd="1" destOrd="0" presId="urn:microsoft.com/office/officeart/2005/8/layout/pList1"/>
    <dgm:cxn modelId="{2F98929A-9E64-449A-B1E6-74C3546A9504}" type="presParOf" srcId="{2F54E73A-7681-478C-B031-4C2F5DC73D87}" destId="{71634AA7-40DC-4C1F-BC23-32141A426F23}" srcOrd="3" destOrd="0" presId="urn:microsoft.com/office/officeart/2005/8/layout/pList1"/>
    <dgm:cxn modelId="{00D3119E-AEAA-4938-BDE5-C5581C169C50}" type="presParOf" srcId="{2F54E73A-7681-478C-B031-4C2F5DC73D87}" destId="{C9B5AF11-F08A-4BA5-B960-C92474141CB2}" srcOrd="4" destOrd="0" presId="urn:microsoft.com/office/officeart/2005/8/layout/pList1"/>
    <dgm:cxn modelId="{B5CB9A5F-17CD-4300-8DA6-1F98C6F9E798}" type="presParOf" srcId="{C9B5AF11-F08A-4BA5-B960-C92474141CB2}" destId="{5569C65A-7FD4-41B9-9D90-170E233ADCF2}" srcOrd="0" destOrd="0" presId="urn:microsoft.com/office/officeart/2005/8/layout/pList1"/>
    <dgm:cxn modelId="{6E9C5B65-F79D-4084-8E27-2FB5DFC78721}" type="presParOf" srcId="{C9B5AF11-F08A-4BA5-B960-C92474141CB2}" destId="{4EF4D553-BAA1-45B2-8560-5DFB90C50AF4}" srcOrd="1" destOrd="0" presId="urn:microsoft.com/office/officeart/2005/8/layout/pList1"/>
    <dgm:cxn modelId="{C3A4B2CB-6D4F-4A1F-8C23-4BCD34610595}" type="presParOf" srcId="{2F54E73A-7681-478C-B031-4C2F5DC73D87}" destId="{59E0A2A1-85E3-48E0-BD9A-F04280990207}" srcOrd="5" destOrd="0" presId="urn:microsoft.com/office/officeart/2005/8/layout/pList1"/>
    <dgm:cxn modelId="{02E2B6BC-71C3-4618-B63E-2E85330DADAB}" type="presParOf" srcId="{2F54E73A-7681-478C-B031-4C2F5DC73D87}" destId="{8090FE15-3618-4389-8971-1C7FD17FB091}" srcOrd="6" destOrd="0" presId="urn:microsoft.com/office/officeart/2005/8/layout/pList1"/>
    <dgm:cxn modelId="{9993D12F-A3D6-4A84-B3A2-5B502CDD6650}" type="presParOf" srcId="{8090FE15-3618-4389-8971-1C7FD17FB091}" destId="{152003C6-C73A-4972-8E41-1BAE08D77E85}" srcOrd="0" destOrd="0" presId="urn:microsoft.com/office/officeart/2005/8/layout/pList1"/>
    <dgm:cxn modelId="{1F024BE4-65A2-480B-B80F-F73FCF8B0115}" type="presParOf" srcId="{8090FE15-3618-4389-8971-1C7FD17FB091}" destId="{0372B926-CB9E-4912-B140-CA36FCDE181C}" srcOrd="1" destOrd="0" presId="urn:microsoft.com/office/officeart/2005/8/layout/pList1"/>
    <dgm:cxn modelId="{58BBFD33-42F2-4B8B-94EC-3102EC3950E0}" type="presParOf" srcId="{2F54E73A-7681-478C-B031-4C2F5DC73D87}" destId="{5D53FA6C-EB46-40ED-8956-6FBF7459F7BA}" srcOrd="7" destOrd="0" presId="urn:microsoft.com/office/officeart/2005/8/layout/pList1"/>
    <dgm:cxn modelId="{80938837-092D-4905-B788-04ED6027AAF2}" type="presParOf" srcId="{2F54E73A-7681-478C-B031-4C2F5DC73D87}" destId="{CFD93AF4-0D4A-42A7-B6D5-636377B5A2CE}" srcOrd="8" destOrd="0" presId="urn:microsoft.com/office/officeart/2005/8/layout/pList1"/>
    <dgm:cxn modelId="{529B45F4-3359-4C58-AA7F-C61C90FFA6E9}" type="presParOf" srcId="{CFD93AF4-0D4A-42A7-B6D5-636377B5A2CE}" destId="{51296C4F-D8CD-48D6-9EBC-41B7B8EB206E}" srcOrd="0" destOrd="0" presId="urn:microsoft.com/office/officeart/2005/8/layout/pList1"/>
    <dgm:cxn modelId="{348200A5-D361-4BEB-8FA0-86F86B599423}" type="presParOf" srcId="{CFD93AF4-0D4A-42A7-B6D5-636377B5A2CE}" destId="{356DD968-DC0F-4625-99F0-58886B0B344C}" srcOrd="1" destOrd="0" presId="urn:microsoft.com/office/officeart/2005/8/layout/pList1"/>
    <dgm:cxn modelId="{16276CB3-5B4C-4597-A777-EF00B3AAF4A8}" type="presParOf" srcId="{2F54E73A-7681-478C-B031-4C2F5DC73D87}" destId="{296AF7E5-4028-40A7-8F3A-41A441C6F8DC}" srcOrd="9" destOrd="0" presId="urn:microsoft.com/office/officeart/2005/8/layout/pList1"/>
    <dgm:cxn modelId="{E457E6BB-C07F-471D-8EF9-E4C6EE18DB1E}" type="presParOf" srcId="{2F54E73A-7681-478C-B031-4C2F5DC73D87}" destId="{827D3A07-A6F5-4F65-83B8-789A97D6F2A9}" srcOrd="10" destOrd="0" presId="urn:microsoft.com/office/officeart/2005/8/layout/pList1"/>
    <dgm:cxn modelId="{60D09202-D3F8-4B94-AF1F-5828D873B53E}" type="presParOf" srcId="{827D3A07-A6F5-4F65-83B8-789A97D6F2A9}" destId="{779413FF-E450-4516-A280-45704277E922}" srcOrd="0" destOrd="0" presId="urn:microsoft.com/office/officeart/2005/8/layout/pList1"/>
    <dgm:cxn modelId="{12D1930B-FA78-47EC-9697-5FB4371D0DBE}" type="presParOf" srcId="{827D3A07-A6F5-4F65-83B8-789A97D6F2A9}" destId="{A4D1AAB6-803B-4BE3-8D88-41D77EB1EEF5}" srcOrd="1" destOrd="0" presId="urn:microsoft.com/office/officeart/2005/8/layout/p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51E7985-4970-45E9-BE3E-0544097BFA03}" type="doc">
      <dgm:prSet loTypeId="urn:microsoft.com/office/officeart/2005/8/layout/p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451F8245-7545-4A59-8441-EE2586E4B4C0}">
      <dgm:prSet phldrT="[Texte]"/>
      <dgm:spPr/>
      <dgm:t>
        <a:bodyPr/>
        <a:lstStyle/>
        <a:p>
          <a:r>
            <a:rPr lang="fr-FR"/>
            <a:t>Synthèse des notions</a:t>
          </a:r>
        </a:p>
      </dgm:t>
    </dgm:pt>
    <dgm:pt modelId="{D8C17DB5-7BA0-4972-8979-549AF0D57725}" type="parTrans" cxnId="{E9F5F30D-B0C4-421D-9D10-C838E45934A4}">
      <dgm:prSet/>
      <dgm:spPr/>
      <dgm:t>
        <a:bodyPr/>
        <a:lstStyle/>
        <a:p>
          <a:endParaRPr lang="fr-FR"/>
        </a:p>
      </dgm:t>
    </dgm:pt>
    <dgm:pt modelId="{E051B05F-0A22-4430-BED1-68EE53546F5B}" type="sibTrans" cxnId="{E9F5F30D-B0C4-421D-9D10-C838E45934A4}">
      <dgm:prSet/>
      <dgm:spPr/>
      <dgm:t>
        <a:bodyPr/>
        <a:lstStyle/>
        <a:p>
          <a:endParaRPr lang="fr-FR"/>
        </a:p>
      </dgm:t>
    </dgm:pt>
    <dgm:pt modelId="{7CA803B5-55DC-41E0-A3BE-9A2F9BA02CE7}">
      <dgm:prSet phldrT="[Texte]"/>
      <dgm:spPr/>
      <dgm:t>
        <a:bodyPr/>
        <a:lstStyle/>
        <a:p>
          <a:r>
            <a:rPr lang="fr-FR"/>
            <a:t>Métriques et tâches récurrentes </a:t>
          </a:r>
        </a:p>
      </dgm:t>
    </dgm:pt>
    <dgm:pt modelId="{FE36E9CC-5FAE-479A-9293-97B88B3CDCB0}" type="parTrans" cxnId="{D919158B-2975-4155-BF2F-1B3F2E05F69E}">
      <dgm:prSet/>
      <dgm:spPr/>
      <dgm:t>
        <a:bodyPr/>
        <a:lstStyle/>
        <a:p>
          <a:endParaRPr lang="fr-FR"/>
        </a:p>
      </dgm:t>
    </dgm:pt>
    <dgm:pt modelId="{B88985F0-58B8-4109-A8F3-E0B571334573}" type="sibTrans" cxnId="{D919158B-2975-4155-BF2F-1B3F2E05F69E}">
      <dgm:prSet/>
      <dgm:spPr/>
      <dgm:t>
        <a:bodyPr/>
        <a:lstStyle/>
        <a:p>
          <a:endParaRPr lang="fr-FR"/>
        </a:p>
      </dgm:t>
    </dgm:pt>
    <dgm:pt modelId="{CF062217-A874-405A-88F3-1B8A21004771}">
      <dgm:prSet phldrT="[Texte]"/>
      <dgm:spPr/>
      <dgm:t>
        <a:bodyPr/>
        <a:lstStyle/>
        <a:p>
          <a:r>
            <a:rPr lang="fr-FR"/>
            <a:t>API</a:t>
          </a:r>
        </a:p>
        <a:p>
          <a:r>
            <a:rPr lang="fr-FR"/>
            <a:t>Documentation et exemple</a:t>
          </a:r>
        </a:p>
      </dgm:t>
    </dgm:pt>
    <dgm:pt modelId="{EE303884-4D76-4CFB-9031-E3A9D6B04BE2}" type="parTrans" cxnId="{203148D5-269E-472A-8110-FAD7D39205CD}">
      <dgm:prSet/>
      <dgm:spPr/>
      <dgm:t>
        <a:bodyPr/>
        <a:lstStyle/>
        <a:p>
          <a:endParaRPr lang="fr-FR"/>
        </a:p>
      </dgm:t>
    </dgm:pt>
    <dgm:pt modelId="{81D7E15C-35D4-4B62-968F-4BBA8B8080D2}" type="sibTrans" cxnId="{203148D5-269E-472A-8110-FAD7D39205CD}">
      <dgm:prSet/>
      <dgm:spPr/>
      <dgm:t>
        <a:bodyPr/>
        <a:lstStyle/>
        <a:p>
          <a:endParaRPr lang="fr-FR"/>
        </a:p>
      </dgm:t>
    </dgm:pt>
    <dgm:pt modelId="{CFA7510A-B297-4284-8E20-12C63E9CED65}">
      <dgm:prSet phldrT="[Texte]"/>
      <dgm:spPr/>
      <dgm:t>
        <a:bodyPr/>
        <a:lstStyle/>
        <a:p>
          <a:r>
            <a:rPr lang="fr-FR"/>
            <a:t>Modèle fonctionnel</a:t>
          </a:r>
        </a:p>
      </dgm:t>
    </dgm:pt>
    <dgm:pt modelId="{6172BB39-5549-4141-BAEC-AB9D3B1D46AB}" type="parTrans" cxnId="{7E3F81B3-DA19-4647-95D7-A34D8E0B558B}">
      <dgm:prSet/>
      <dgm:spPr/>
      <dgm:t>
        <a:bodyPr/>
        <a:lstStyle/>
        <a:p>
          <a:endParaRPr lang="fr-FR"/>
        </a:p>
      </dgm:t>
    </dgm:pt>
    <dgm:pt modelId="{3473CAC7-AFE2-435A-8CD1-737BA05D5EBA}" type="sibTrans" cxnId="{7E3F81B3-DA19-4647-95D7-A34D8E0B558B}">
      <dgm:prSet/>
      <dgm:spPr/>
      <dgm:t>
        <a:bodyPr/>
        <a:lstStyle/>
        <a:p>
          <a:endParaRPr lang="fr-FR"/>
        </a:p>
      </dgm:t>
    </dgm:pt>
    <dgm:pt modelId="{AB8D7FDC-DAB7-4371-8896-6831EFA5112A}">
      <dgm:prSet phldrT="[Texte]"/>
      <dgm:spPr/>
      <dgm:t>
        <a:bodyPr/>
        <a:lstStyle/>
        <a:p>
          <a:r>
            <a:rPr lang="fr-FR"/>
            <a:t>Mode opératoire complet</a:t>
          </a:r>
        </a:p>
      </dgm:t>
    </dgm:pt>
    <dgm:pt modelId="{BAE22D3F-7391-4498-8518-B60474468DAF}" type="parTrans" cxnId="{067D36FF-FBF2-420B-AE34-BAD9E1F2A85E}">
      <dgm:prSet/>
      <dgm:spPr/>
      <dgm:t>
        <a:bodyPr/>
        <a:lstStyle/>
        <a:p>
          <a:endParaRPr lang="fr-FR"/>
        </a:p>
      </dgm:t>
    </dgm:pt>
    <dgm:pt modelId="{7AC99A94-C4F6-428F-8970-A900BE0FA4B9}" type="sibTrans" cxnId="{067D36FF-FBF2-420B-AE34-BAD9E1F2A85E}">
      <dgm:prSet/>
      <dgm:spPr/>
      <dgm:t>
        <a:bodyPr/>
        <a:lstStyle/>
        <a:p>
          <a:endParaRPr lang="fr-FR"/>
        </a:p>
      </dgm:t>
    </dgm:pt>
    <dgm:pt modelId="{9E6EF75F-3A18-4795-8ED4-574DA8FA9E07}">
      <dgm:prSet phldrT="[Texte]"/>
      <dgm:spPr/>
      <dgm:t>
        <a:bodyPr/>
        <a:lstStyle/>
        <a:p>
          <a:r>
            <a:rPr lang="fr-FR"/>
            <a:t>Indicateurs: Paramétrage avancée</a:t>
          </a:r>
        </a:p>
      </dgm:t>
    </dgm:pt>
    <dgm:pt modelId="{03AC5333-AFA8-489E-A196-EA9E674D72A9}" type="sibTrans" cxnId="{0A2BE5F9-4D94-4426-B814-A2BDA78F0FFF}">
      <dgm:prSet/>
      <dgm:spPr/>
      <dgm:t>
        <a:bodyPr/>
        <a:lstStyle/>
        <a:p>
          <a:endParaRPr lang="fr-FR"/>
        </a:p>
      </dgm:t>
    </dgm:pt>
    <dgm:pt modelId="{0CECD821-0CE0-49FE-B4FD-467ED9F39B4C}" type="parTrans" cxnId="{0A2BE5F9-4D94-4426-B814-A2BDA78F0FFF}">
      <dgm:prSet/>
      <dgm:spPr/>
      <dgm:t>
        <a:bodyPr/>
        <a:lstStyle/>
        <a:p>
          <a:endParaRPr lang="fr-FR"/>
        </a:p>
      </dgm:t>
    </dgm:pt>
    <dgm:pt modelId="{2F54E73A-7681-478C-B031-4C2F5DC73D87}" type="pres">
      <dgm:prSet presAssocID="{151E7985-4970-45E9-BE3E-0544097BFA03}" presName="Name0" presStyleCnt="0">
        <dgm:presLayoutVars>
          <dgm:dir/>
          <dgm:resizeHandles val="exact"/>
        </dgm:presLayoutVars>
      </dgm:prSet>
      <dgm:spPr/>
    </dgm:pt>
    <dgm:pt modelId="{FF7FBE2F-DB38-4E31-8D87-86F7034C48F9}" type="pres">
      <dgm:prSet presAssocID="{CFA7510A-B297-4284-8E20-12C63E9CED65}" presName="compNode" presStyleCnt="0"/>
      <dgm:spPr/>
    </dgm:pt>
    <dgm:pt modelId="{1AD37641-FECF-4A06-8FC3-EF3C7E541C16}" type="pres">
      <dgm:prSet presAssocID="{CFA7510A-B297-4284-8E20-12C63E9CED65}" presName="pictRect" presStyleLbl="node1" presStyleIdx="0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2FCD04DA-A5B2-4E21-87B4-890CE9DC69AF}" type="pres">
      <dgm:prSet presAssocID="{CFA7510A-B297-4284-8E20-12C63E9CED65}" presName="textRect" presStyleLbl="revTx" presStyleIdx="0" presStyleCnt="6">
        <dgm:presLayoutVars>
          <dgm:bulletEnabled val="1"/>
        </dgm:presLayoutVars>
      </dgm:prSet>
      <dgm:spPr/>
    </dgm:pt>
    <dgm:pt modelId="{7413D063-6CED-461E-8BB3-41889D21C33D}" type="pres">
      <dgm:prSet presAssocID="{3473CAC7-AFE2-435A-8CD1-737BA05D5EBA}" presName="sibTrans" presStyleLbl="sibTrans2D1" presStyleIdx="0" presStyleCnt="0"/>
      <dgm:spPr/>
    </dgm:pt>
    <dgm:pt modelId="{6EC50A44-FF64-444C-9D7E-536DD4015F5A}" type="pres">
      <dgm:prSet presAssocID="{451F8245-7545-4A59-8441-EE2586E4B4C0}" presName="compNode" presStyleCnt="0"/>
      <dgm:spPr/>
    </dgm:pt>
    <dgm:pt modelId="{A69270BF-6A21-4572-8C25-B354C36C916D}" type="pres">
      <dgm:prSet presAssocID="{451F8245-7545-4A59-8441-EE2586E4B4C0}" presName="pictRect" presStyleLbl="node1" presStyleIdx="1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F7296D6C-A668-40E7-B35B-AC9F681475D9}" type="pres">
      <dgm:prSet presAssocID="{451F8245-7545-4A59-8441-EE2586E4B4C0}" presName="textRect" presStyleLbl="revTx" presStyleIdx="1" presStyleCnt="6">
        <dgm:presLayoutVars>
          <dgm:bulletEnabled val="1"/>
        </dgm:presLayoutVars>
      </dgm:prSet>
      <dgm:spPr/>
    </dgm:pt>
    <dgm:pt modelId="{71634AA7-40DC-4C1F-BC23-32141A426F23}" type="pres">
      <dgm:prSet presAssocID="{E051B05F-0A22-4430-BED1-68EE53546F5B}" presName="sibTrans" presStyleLbl="sibTrans2D1" presStyleIdx="0" presStyleCnt="0"/>
      <dgm:spPr/>
    </dgm:pt>
    <dgm:pt modelId="{C9B5AF11-F08A-4BA5-B960-C92474141CB2}" type="pres">
      <dgm:prSet presAssocID="{CF062217-A874-405A-88F3-1B8A21004771}" presName="compNode" presStyleCnt="0"/>
      <dgm:spPr/>
    </dgm:pt>
    <dgm:pt modelId="{5569C65A-7FD4-41B9-9D90-170E233ADCF2}" type="pres">
      <dgm:prSet presAssocID="{CF062217-A874-405A-88F3-1B8A21004771}" presName="pictRect" presStyleLbl="node1" presStyleIdx="2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4EF4D553-BAA1-45B2-8560-5DFB90C50AF4}" type="pres">
      <dgm:prSet presAssocID="{CF062217-A874-405A-88F3-1B8A21004771}" presName="textRect" presStyleLbl="revTx" presStyleIdx="2" presStyleCnt="6">
        <dgm:presLayoutVars>
          <dgm:bulletEnabled val="1"/>
        </dgm:presLayoutVars>
      </dgm:prSet>
      <dgm:spPr/>
    </dgm:pt>
    <dgm:pt modelId="{59E0A2A1-85E3-48E0-BD9A-F04280990207}" type="pres">
      <dgm:prSet presAssocID="{81D7E15C-35D4-4B62-968F-4BBA8B8080D2}" presName="sibTrans" presStyleLbl="sibTrans2D1" presStyleIdx="0" presStyleCnt="0"/>
      <dgm:spPr/>
    </dgm:pt>
    <dgm:pt modelId="{8090FE15-3618-4389-8971-1C7FD17FB091}" type="pres">
      <dgm:prSet presAssocID="{9E6EF75F-3A18-4795-8ED4-574DA8FA9E07}" presName="compNode" presStyleCnt="0"/>
      <dgm:spPr/>
    </dgm:pt>
    <dgm:pt modelId="{152003C6-C73A-4972-8E41-1BAE08D77E85}" type="pres">
      <dgm:prSet presAssocID="{9E6EF75F-3A18-4795-8ED4-574DA8FA9E07}" presName="pictRect" presStyleLbl="node1" presStyleIdx="3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0372B926-CB9E-4912-B140-CA36FCDE181C}" type="pres">
      <dgm:prSet presAssocID="{9E6EF75F-3A18-4795-8ED4-574DA8FA9E07}" presName="textRect" presStyleLbl="revTx" presStyleIdx="3" presStyleCnt="6">
        <dgm:presLayoutVars>
          <dgm:bulletEnabled val="1"/>
        </dgm:presLayoutVars>
      </dgm:prSet>
      <dgm:spPr/>
    </dgm:pt>
    <dgm:pt modelId="{5D53FA6C-EB46-40ED-8956-6FBF7459F7BA}" type="pres">
      <dgm:prSet presAssocID="{03AC5333-AFA8-489E-A196-EA9E674D72A9}" presName="sibTrans" presStyleLbl="sibTrans2D1" presStyleIdx="0" presStyleCnt="0"/>
      <dgm:spPr/>
    </dgm:pt>
    <dgm:pt modelId="{CFD93AF4-0D4A-42A7-B6D5-636377B5A2CE}" type="pres">
      <dgm:prSet presAssocID="{7CA803B5-55DC-41E0-A3BE-9A2F9BA02CE7}" presName="compNode" presStyleCnt="0"/>
      <dgm:spPr/>
    </dgm:pt>
    <dgm:pt modelId="{51296C4F-D8CD-48D6-9EBC-41B7B8EB206E}" type="pres">
      <dgm:prSet presAssocID="{7CA803B5-55DC-41E0-A3BE-9A2F9BA02CE7}" presName="pictRect" presStyleLbl="node1" presStyleIdx="4" presStyleCnt="6" custLinFactNeighborX="1395" custLinFactNeighborY="349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356DD968-DC0F-4625-99F0-58886B0B344C}" type="pres">
      <dgm:prSet presAssocID="{7CA803B5-55DC-41E0-A3BE-9A2F9BA02CE7}" presName="textRect" presStyleLbl="revTx" presStyleIdx="4" presStyleCnt="6">
        <dgm:presLayoutVars>
          <dgm:bulletEnabled val="1"/>
        </dgm:presLayoutVars>
      </dgm:prSet>
      <dgm:spPr/>
    </dgm:pt>
    <dgm:pt modelId="{296AF7E5-4028-40A7-8F3A-41A441C6F8DC}" type="pres">
      <dgm:prSet presAssocID="{B88985F0-58B8-4109-A8F3-E0B571334573}" presName="sibTrans" presStyleLbl="sibTrans2D1" presStyleIdx="0" presStyleCnt="0"/>
      <dgm:spPr/>
    </dgm:pt>
    <dgm:pt modelId="{827D3A07-A6F5-4F65-83B8-789A97D6F2A9}" type="pres">
      <dgm:prSet presAssocID="{AB8D7FDC-DAB7-4371-8896-6831EFA5112A}" presName="compNode" presStyleCnt="0"/>
      <dgm:spPr/>
    </dgm:pt>
    <dgm:pt modelId="{779413FF-E450-4516-A280-45704277E922}" type="pres">
      <dgm:prSet presAssocID="{AB8D7FDC-DAB7-4371-8896-6831EFA5112A}" presName="pictRect" presStyleLbl="node1" presStyleIdx="5" presStyleCnt="6" custLinFactNeighborY="162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BCBCBC"/>
          </a:solidFill>
        </a:ln>
      </dgm:spPr>
    </dgm:pt>
    <dgm:pt modelId="{A4D1AAB6-803B-4BE3-8D88-41D77EB1EEF5}" type="pres">
      <dgm:prSet presAssocID="{AB8D7FDC-DAB7-4371-8896-6831EFA5112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E9F5F30D-B0C4-421D-9D10-C838E45934A4}" srcId="{151E7985-4970-45E9-BE3E-0544097BFA03}" destId="{451F8245-7545-4A59-8441-EE2586E4B4C0}" srcOrd="1" destOrd="0" parTransId="{D8C17DB5-7BA0-4972-8979-549AF0D57725}" sibTransId="{E051B05F-0A22-4430-BED1-68EE53546F5B}"/>
    <dgm:cxn modelId="{8CF10A11-F3E0-4BFE-B639-5E14A0E4E539}" type="presOf" srcId="{451F8245-7545-4A59-8441-EE2586E4B4C0}" destId="{F7296D6C-A668-40E7-B35B-AC9F681475D9}" srcOrd="0" destOrd="0" presId="urn:microsoft.com/office/officeart/2005/8/layout/pList1"/>
    <dgm:cxn modelId="{1C432D39-10EB-4E9E-8AC5-796375298016}" type="presOf" srcId="{81D7E15C-35D4-4B62-968F-4BBA8B8080D2}" destId="{59E0A2A1-85E3-48E0-BD9A-F04280990207}" srcOrd="0" destOrd="0" presId="urn:microsoft.com/office/officeart/2005/8/layout/pList1"/>
    <dgm:cxn modelId="{8B289A3D-C131-4C6A-A2FD-479F0E6B0DA9}" type="presOf" srcId="{7CA803B5-55DC-41E0-A3BE-9A2F9BA02CE7}" destId="{356DD968-DC0F-4625-99F0-58886B0B344C}" srcOrd="0" destOrd="0" presId="urn:microsoft.com/office/officeart/2005/8/layout/pList1"/>
    <dgm:cxn modelId="{9740C85C-9A86-4BE2-87EF-9A2AD6EFC6DA}" type="presOf" srcId="{CF062217-A874-405A-88F3-1B8A21004771}" destId="{4EF4D553-BAA1-45B2-8560-5DFB90C50AF4}" srcOrd="0" destOrd="0" presId="urn:microsoft.com/office/officeart/2005/8/layout/pList1"/>
    <dgm:cxn modelId="{2B860666-28E9-40F7-9808-80AE7D0047DC}" type="presOf" srcId="{CFA7510A-B297-4284-8E20-12C63E9CED65}" destId="{2FCD04DA-A5B2-4E21-87B4-890CE9DC69AF}" srcOrd="0" destOrd="0" presId="urn:microsoft.com/office/officeart/2005/8/layout/pList1"/>
    <dgm:cxn modelId="{0F600C66-4A8B-41F8-85A6-3DB244EE7C22}" type="presOf" srcId="{03AC5333-AFA8-489E-A196-EA9E674D72A9}" destId="{5D53FA6C-EB46-40ED-8956-6FBF7459F7BA}" srcOrd="0" destOrd="0" presId="urn:microsoft.com/office/officeart/2005/8/layout/pList1"/>
    <dgm:cxn modelId="{725BCB4F-6DC7-4D9C-B294-9A703F3C971B}" type="presOf" srcId="{AB8D7FDC-DAB7-4371-8896-6831EFA5112A}" destId="{A4D1AAB6-803B-4BE3-8D88-41D77EB1EEF5}" srcOrd="0" destOrd="0" presId="urn:microsoft.com/office/officeart/2005/8/layout/pList1"/>
    <dgm:cxn modelId="{1863457D-BE6A-447B-8CD7-E6F61A3BD7E4}" type="presOf" srcId="{151E7985-4970-45E9-BE3E-0544097BFA03}" destId="{2F54E73A-7681-478C-B031-4C2F5DC73D87}" srcOrd="0" destOrd="0" presId="urn:microsoft.com/office/officeart/2005/8/layout/pList1"/>
    <dgm:cxn modelId="{D919158B-2975-4155-BF2F-1B3F2E05F69E}" srcId="{151E7985-4970-45E9-BE3E-0544097BFA03}" destId="{7CA803B5-55DC-41E0-A3BE-9A2F9BA02CE7}" srcOrd="4" destOrd="0" parTransId="{FE36E9CC-5FAE-479A-9293-97B88B3CDCB0}" sibTransId="{B88985F0-58B8-4109-A8F3-E0B571334573}"/>
    <dgm:cxn modelId="{9DA4A09B-28B7-4E08-8A05-71A41EC248B6}" type="presOf" srcId="{9E6EF75F-3A18-4795-8ED4-574DA8FA9E07}" destId="{0372B926-CB9E-4912-B140-CA36FCDE181C}" srcOrd="0" destOrd="0" presId="urn:microsoft.com/office/officeart/2005/8/layout/pList1"/>
    <dgm:cxn modelId="{7E3F81B3-DA19-4647-95D7-A34D8E0B558B}" srcId="{151E7985-4970-45E9-BE3E-0544097BFA03}" destId="{CFA7510A-B297-4284-8E20-12C63E9CED65}" srcOrd="0" destOrd="0" parTransId="{6172BB39-5549-4141-BAEC-AB9D3B1D46AB}" sibTransId="{3473CAC7-AFE2-435A-8CD1-737BA05D5EBA}"/>
    <dgm:cxn modelId="{F71BC7C3-71CE-4C38-9C22-190B6F3C67B1}" type="presOf" srcId="{B88985F0-58B8-4109-A8F3-E0B571334573}" destId="{296AF7E5-4028-40A7-8F3A-41A441C6F8DC}" srcOrd="0" destOrd="0" presId="urn:microsoft.com/office/officeart/2005/8/layout/pList1"/>
    <dgm:cxn modelId="{203148D5-269E-472A-8110-FAD7D39205CD}" srcId="{151E7985-4970-45E9-BE3E-0544097BFA03}" destId="{CF062217-A874-405A-88F3-1B8A21004771}" srcOrd="2" destOrd="0" parTransId="{EE303884-4D76-4CFB-9031-E3A9D6B04BE2}" sibTransId="{81D7E15C-35D4-4B62-968F-4BBA8B8080D2}"/>
    <dgm:cxn modelId="{C6A49CD6-77A2-4055-8093-9AE6BD38A8C3}" type="presOf" srcId="{3473CAC7-AFE2-435A-8CD1-737BA05D5EBA}" destId="{7413D063-6CED-461E-8BB3-41889D21C33D}" srcOrd="0" destOrd="0" presId="urn:microsoft.com/office/officeart/2005/8/layout/pList1"/>
    <dgm:cxn modelId="{089563EE-9FFD-466F-BE0A-E4C84EE28D58}" type="presOf" srcId="{E051B05F-0A22-4430-BED1-68EE53546F5B}" destId="{71634AA7-40DC-4C1F-BC23-32141A426F23}" srcOrd="0" destOrd="0" presId="urn:microsoft.com/office/officeart/2005/8/layout/pList1"/>
    <dgm:cxn modelId="{0A2BE5F9-4D94-4426-B814-A2BDA78F0FFF}" srcId="{151E7985-4970-45E9-BE3E-0544097BFA03}" destId="{9E6EF75F-3A18-4795-8ED4-574DA8FA9E07}" srcOrd="3" destOrd="0" parTransId="{0CECD821-0CE0-49FE-B4FD-467ED9F39B4C}" sibTransId="{03AC5333-AFA8-489E-A196-EA9E674D72A9}"/>
    <dgm:cxn modelId="{067D36FF-FBF2-420B-AE34-BAD9E1F2A85E}" srcId="{151E7985-4970-45E9-BE3E-0544097BFA03}" destId="{AB8D7FDC-DAB7-4371-8896-6831EFA5112A}" srcOrd="5" destOrd="0" parTransId="{BAE22D3F-7391-4498-8518-B60474468DAF}" sibTransId="{7AC99A94-C4F6-428F-8970-A900BE0FA4B9}"/>
    <dgm:cxn modelId="{52E352E2-6FC4-49AE-B6DC-3F4CA8B89BA6}" type="presParOf" srcId="{2F54E73A-7681-478C-B031-4C2F5DC73D87}" destId="{FF7FBE2F-DB38-4E31-8D87-86F7034C48F9}" srcOrd="0" destOrd="0" presId="urn:microsoft.com/office/officeart/2005/8/layout/pList1"/>
    <dgm:cxn modelId="{CFFAD67B-D2DF-4E0D-A93D-75EE67791A77}" type="presParOf" srcId="{FF7FBE2F-DB38-4E31-8D87-86F7034C48F9}" destId="{1AD37641-FECF-4A06-8FC3-EF3C7E541C16}" srcOrd="0" destOrd="0" presId="urn:microsoft.com/office/officeart/2005/8/layout/pList1"/>
    <dgm:cxn modelId="{8D38B0C0-0841-414B-9472-080972741AF4}" type="presParOf" srcId="{FF7FBE2F-DB38-4E31-8D87-86F7034C48F9}" destId="{2FCD04DA-A5B2-4E21-87B4-890CE9DC69AF}" srcOrd="1" destOrd="0" presId="urn:microsoft.com/office/officeart/2005/8/layout/pList1"/>
    <dgm:cxn modelId="{9896C66E-9CEF-4DD9-9F83-F7F4FB1A3ECF}" type="presParOf" srcId="{2F54E73A-7681-478C-B031-4C2F5DC73D87}" destId="{7413D063-6CED-461E-8BB3-41889D21C33D}" srcOrd="1" destOrd="0" presId="urn:microsoft.com/office/officeart/2005/8/layout/pList1"/>
    <dgm:cxn modelId="{FC499AFC-7612-4BEE-BB1B-990A66C39C67}" type="presParOf" srcId="{2F54E73A-7681-478C-B031-4C2F5DC73D87}" destId="{6EC50A44-FF64-444C-9D7E-536DD4015F5A}" srcOrd="2" destOrd="0" presId="urn:microsoft.com/office/officeart/2005/8/layout/pList1"/>
    <dgm:cxn modelId="{7DDD0078-761F-4164-8696-9033F9F0147C}" type="presParOf" srcId="{6EC50A44-FF64-444C-9D7E-536DD4015F5A}" destId="{A69270BF-6A21-4572-8C25-B354C36C916D}" srcOrd="0" destOrd="0" presId="urn:microsoft.com/office/officeart/2005/8/layout/pList1"/>
    <dgm:cxn modelId="{F437BD57-A474-48EC-8965-6D267555B913}" type="presParOf" srcId="{6EC50A44-FF64-444C-9D7E-536DD4015F5A}" destId="{F7296D6C-A668-40E7-B35B-AC9F681475D9}" srcOrd="1" destOrd="0" presId="urn:microsoft.com/office/officeart/2005/8/layout/pList1"/>
    <dgm:cxn modelId="{2F98929A-9E64-449A-B1E6-74C3546A9504}" type="presParOf" srcId="{2F54E73A-7681-478C-B031-4C2F5DC73D87}" destId="{71634AA7-40DC-4C1F-BC23-32141A426F23}" srcOrd="3" destOrd="0" presId="urn:microsoft.com/office/officeart/2005/8/layout/pList1"/>
    <dgm:cxn modelId="{00D3119E-AEAA-4938-BDE5-C5581C169C50}" type="presParOf" srcId="{2F54E73A-7681-478C-B031-4C2F5DC73D87}" destId="{C9B5AF11-F08A-4BA5-B960-C92474141CB2}" srcOrd="4" destOrd="0" presId="urn:microsoft.com/office/officeart/2005/8/layout/pList1"/>
    <dgm:cxn modelId="{B5CB9A5F-17CD-4300-8DA6-1F98C6F9E798}" type="presParOf" srcId="{C9B5AF11-F08A-4BA5-B960-C92474141CB2}" destId="{5569C65A-7FD4-41B9-9D90-170E233ADCF2}" srcOrd="0" destOrd="0" presId="urn:microsoft.com/office/officeart/2005/8/layout/pList1"/>
    <dgm:cxn modelId="{6E9C5B65-F79D-4084-8E27-2FB5DFC78721}" type="presParOf" srcId="{C9B5AF11-F08A-4BA5-B960-C92474141CB2}" destId="{4EF4D553-BAA1-45B2-8560-5DFB90C50AF4}" srcOrd="1" destOrd="0" presId="urn:microsoft.com/office/officeart/2005/8/layout/pList1"/>
    <dgm:cxn modelId="{C3A4B2CB-6D4F-4A1F-8C23-4BCD34610595}" type="presParOf" srcId="{2F54E73A-7681-478C-B031-4C2F5DC73D87}" destId="{59E0A2A1-85E3-48E0-BD9A-F04280990207}" srcOrd="5" destOrd="0" presId="urn:microsoft.com/office/officeart/2005/8/layout/pList1"/>
    <dgm:cxn modelId="{02E2B6BC-71C3-4618-B63E-2E85330DADAB}" type="presParOf" srcId="{2F54E73A-7681-478C-B031-4C2F5DC73D87}" destId="{8090FE15-3618-4389-8971-1C7FD17FB091}" srcOrd="6" destOrd="0" presId="urn:microsoft.com/office/officeart/2005/8/layout/pList1"/>
    <dgm:cxn modelId="{9993D12F-A3D6-4A84-B3A2-5B502CDD6650}" type="presParOf" srcId="{8090FE15-3618-4389-8971-1C7FD17FB091}" destId="{152003C6-C73A-4972-8E41-1BAE08D77E85}" srcOrd="0" destOrd="0" presId="urn:microsoft.com/office/officeart/2005/8/layout/pList1"/>
    <dgm:cxn modelId="{1F024BE4-65A2-480B-B80F-F73FCF8B0115}" type="presParOf" srcId="{8090FE15-3618-4389-8971-1C7FD17FB091}" destId="{0372B926-CB9E-4912-B140-CA36FCDE181C}" srcOrd="1" destOrd="0" presId="urn:microsoft.com/office/officeart/2005/8/layout/pList1"/>
    <dgm:cxn modelId="{58BBFD33-42F2-4B8B-94EC-3102EC3950E0}" type="presParOf" srcId="{2F54E73A-7681-478C-B031-4C2F5DC73D87}" destId="{5D53FA6C-EB46-40ED-8956-6FBF7459F7BA}" srcOrd="7" destOrd="0" presId="urn:microsoft.com/office/officeart/2005/8/layout/pList1"/>
    <dgm:cxn modelId="{80938837-092D-4905-B788-04ED6027AAF2}" type="presParOf" srcId="{2F54E73A-7681-478C-B031-4C2F5DC73D87}" destId="{CFD93AF4-0D4A-42A7-B6D5-636377B5A2CE}" srcOrd="8" destOrd="0" presId="urn:microsoft.com/office/officeart/2005/8/layout/pList1"/>
    <dgm:cxn modelId="{529B45F4-3359-4C58-AA7F-C61C90FFA6E9}" type="presParOf" srcId="{CFD93AF4-0D4A-42A7-B6D5-636377B5A2CE}" destId="{51296C4F-D8CD-48D6-9EBC-41B7B8EB206E}" srcOrd="0" destOrd="0" presId="urn:microsoft.com/office/officeart/2005/8/layout/pList1"/>
    <dgm:cxn modelId="{348200A5-D361-4BEB-8FA0-86F86B599423}" type="presParOf" srcId="{CFD93AF4-0D4A-42A7-B6D5-636377B5A2CE}" destId="{356DD968-DC0F-4625-99F0-58886B0B344C}" srcOrd="1" destOrd="0" presId="urn:microsoft.com/office/officeart/2005/8/layout/pList1"/>
    <dgm:cxn modelId="{16276CB3-5B4C-4597-A777-EF00B3AAF4A8}" type="presParOf" srcId="{2F54E73A-7681-478C-B031-4C2F5DC73D87}" destId="{296AF7E5-4028-40A7-8F3A-41A441C6F8DC}" srcOrd="9" destOrd="0" presId="urn:microsoft.com/office/officeart/2005/8/layout/pList1"/>
    <dgm:cxn modelId="{E457E6BB-C07F-471D-8EF9-E4C6EE18DB1E}" type="presParOf" srcId="{2F54E73A-7681-478C-B031-4C2F5DC73D87}" destId="{827D3A07-A6F5-4F65-83B8-789A97D6F2A9}" srcOrd="10" destOrd="0" presId="urn:microsoft.com/office/officeart/2005/8/layout/pList1"/>
    <dgm:cxn modelId="{60D09202-D3F8-4B94-AF1F-5828D873B53E}" type="presParOf" srcId="{827D3A07-A6F5-4F65-83B8-789A97D6F2A9}" destId="{779413FF-E450-4516-A280-45704277E922}" srcOrd="0" destOrd="0" presId="urn:microsoft.com/office/officeart/2005/8/layout/pList1"/>
    <dgm:cxn modelId="{12D1930B-FA78-47EC-9697-5FB4371D0DBE}" type="presParOf" srcId="{827D3A07-A6F5-4F65-83B8-789A97D6F2A9}" destId="{A4D1AAB6-803B-4BE3-8D88-41D77EB1EEF5}" srcOrd="1" destOrd="0" presId="urn:microsoft.com/office/officeart/2005/8/layout/p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F0503-8E23-456D-ADB9-311F45B8321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303EEC1-402D-4475-9FED-4BCDC3345B8D}">
      <dgm:prSet phldrT="[Texte]"/>
      <dgm:spPr/>
      <dgm:t>
        <a:bodyPr/>
        <a:lstStyle/>
        <a:p>
          <a:r>
            <a:rPr lang="fr-FR" dirty="0" err="1"/>
            <a:t>Metrics</a:t>
          </a:r>
          <a:endParaRPr lang="fr-FR" dirty="0"/>
        </a:p>
      </dgm:t>
    </dgm:pt>
    <dgm:pt modelId="{69A6A6F7-6076-400F-86F4-8B2D39CE054B}" type="parTrans" cxnId="{A681C08A-5CA0-4084-A666-358B4C399D79}">
      <dgm:prSet/>
      <dgm:spPr/>
      <dgm:t>
        <a:bodyPr/>
        <a:lstStyle/>
        <a:p>
          <a:endParaRPr lang="fr-FR"/>
        </a:p>
      </dgm:t>
    </dgm:pt>
    <dgm:pt modelId="{C947CA21-415F-49FA-AF04-C58AFC64F5B1}" type="sibTrans" cxnId="{A681C08A-5CA0-4084-A666-358B4C399D79}">
      <dgm:prSet/>
      <dgm:spPr/>
      <dgm:t>
        <a:bodyPr/>
        <a:lstStyle/>
        <a:p>
          <a:endParaRPr lang="fr-FR"/>
        </a:p>
      </dgm:t>
    </dgm:pt>
    <dgm:pt modelId="{1554402C-E68F-4CA2-B2A0-D903CE180945}">
      <dgm:prSet phldrT="[Texte]"/>
      <dgm:spPr/>
      <dgm:t>
        <a:bodyPr/>
        <a:lstStyle/>
        <a:p>
          <a:r>
            <a:rPr lang="en-US" dirty="0"/>
            <a:t>Number collected on one or more perimeters according to frequency</a:t>
          </a:r>
          <a:endParaRPr lang="fr-FR" dirty="0"/>
        </a:p>
      </dgm:t>
    </dgm:pt>
    <dgm:pt modelId="{ACEEC585-32E7-4079-93CD-D147CB5653AA}" type="parTrans" cxnId="{1B996507-CE4E-4DA9-853E-78E958007073}">
      <dgm:prSet/>
      <dgm:spPr/>
      <dgm:t>
        <a:bodyPr/>
        <a:lstStyle/>
        <a:p>
          <a:endParaRPr lang="fr-FR"/>
        </a:p>
      </dgm:t>
    </dgm:pt>
    <dgm:pt modelId="{6596E559-931C-4CF4-9A43-F5C4D4F9FF82}" type="sibTrans" cxnId="{1B996507-CE4E-4DA9-853E-78E958007073}">
      <dgm:prSet/>
      <dgm:spPr/>
      <dgm:t>
        <a:bodyPr/>
        <a:lstStyle/>
        <a:p>
          <a:endParaRPr lang="fr-FR"/>
        </a:p>
      </dgm:t>
    </dgm:pt>
    <dgm:pt modelId="{564ECED0-7483-4558-B760-8019E83DC8B1}">
      <dgm:prSet phldrT="[Texte]"/>
      <dgm:spPr>
        <a:solidFill>
          <a:schemeClr val="accent2">
            <a:lumMod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dirty="0"/>
            <a:t>Key Indicator Performance (KPI)</a:t>
          </a:r>
        </a:p>
      </dgm:t>
    </dgm:pt>
    <dgm:pt modelId="{0764AC6C-8F77-48CB-9BFC-A5A4633223D5}" type="parTrans" cxnId="{601B20AD-85B4-4194-B71D-1A8AD4447BB0}">
      <dgm:prSet/>
      <dgm:spPr/>
      <dgm:t>
        <a:bodyPr/>
        <a:lstStyle/>
        <a:p>
          <a:endParaRPr lang="fr-FR"/>
        </a:p>
      </dgm:t>
    </dgm:pt>
    <dgm:pt modelId="{85FAD70D-1932-465A-B0E6-5B54C9C590C5}" type="sibTrans" cxnId="{601B20AD-85B4-4194-B71D-1A8AD4447BB0}">
      <dgm:prSet/>
      <dgm:spPr/>
      <dgm:t>
        <a:bodyPr/>
        <a:lstStyle/>
        <a:p>
          <a:endParaRPr lang="fr-FR"/>
        </a:p>
      </dgm:t>
    </dgm:pt>
    <dgm:pt modelId="{DE6066BF-896B-4196-AC99-28643E9C8FB5}">
      <dgm:prSet phldrT="[Texte]"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/>
            <a:t>Based on a metric formula</a:t>
          </a:r>
          <a:endParaRPr lang="fr-FR" dirty="0"/>
        </a:p>
      </dgm:t>
    </dgm:pt>
    <dgm:pt modelId="{471D9BF9-B0F3-497B-8E9B-C3E5E0E0C49E}" type="parTrans" cxnId="{DF25292D-D31A-433F-9800-6C2C26F0799F}">
      <dgm:prSet/>
      <dgm:spPr/>
      <dgm:t>
        <a:bodyPr/>
        <a:lstStyle/>
        <a:p>
          <a:endParaRPr lang="fr-FR"/>
        </a:p>
      </dgm:t>
    </dgm:pt>
    <dgm:pt modelId="{58EA5786-07CE-45EF-AAD6-0317578D56DF}" type="sibTrans" cxnId="{DF25292D-D31A-433F-9800-6C2C26F0799F}">
      <dgm:prSet/>
      <dgm:spPr/>
      <dgm:t>
        <a:bodyPr/>
        <a:lstStyle/>
        <a:p>
          <a:endParaRPr lang="fr-FR"/>
        </a:p>
      </dgm:t>
    </dgm:pt>
    <dgm:pt modelId="{5811EAF7-BB53-40D3-9E79-70D3CEF49D28}">
      <dgm:prSet phldrT="[Texte]"/>
      <dgm:spPr/>
      <dgm:t>
        <a:bodyPr/>
        <a:lstStyle/>
        <a:p>
          <a:r>
            <a:rPr lang="fr-FR" dirty="0"/>
            <a:t>Activity Indicator</a:t>
          </a:r>
        </a:p>
      </dgm:t>
    </dgm:pt>
    <dgm:pt modelId="{174B1D35-22F6-4B72-B10D-8E1BA2C6DA40}" type="parTrans" cxnId="{D57D26A2-962A-411C-8677-D157D7D8B90F}">
      <dgm:prSet/>
      <dgm:spPr/>
      <dgm:t>
        <a:bodyPr/>
        <a:lstStyle/>
        <a:p>
          <a:endParaRPr lang="fr-FR"/>
        </a:p>
      </dgm:t>
    </dgm:pt>
    <dgm:pt modelId="{41CEEFE1-B4A4-41E9-A973-9C8525F0B624}" type="sibTrans" cxnId="{D57D26A2-962A-411C-8677-D157D7D8B90F}">
      <dgm:prSet/>
      <dgm:spPr/>
      <dgm:t>
        <a:bodyPr/>
        <a:lstStyle/>
        <a:p>
          <a:endParaRPr lang="fr-FR"/>
        </a:p>
      </dgm:t>
    </dgm:pt>
    <dgm:pt modelId="{00AD39BF-44D9-4147-8E14-0349232D3393}">
      <dgm:prSet phldrT="[Texte]"/>
      <dgm:spPr/>
      <dgm:t>
        <a:bodyPr/>
        <a:lstStyle/>
        <a:p>
          <a:r>
            <a:rPr lang="en-US"/>
            <a:t>Based on a metric formula</a:t>
          </a:r>
          <a:endParaRPr lang="fr-FR" dirty="0"/>
        </a:p>
      </dgm:t>
    </dgm:pt>
    <dgm:pt modelId="{04666853-5544-4B9B-86C4-9997B79A4146}" type="parTrans" cxnId="{1FD6522E-6724-4969-A25B-A87E59AAD1A8}">
      <dgm:prSet/>
      <dgm:spPr/>
      <dgm:t>
        <a:bodyPr/>
        <a:lstStyle/>
        <a:p>
          <a:endParaRPr lang="fr-FR"/>
        </a:p>
      </dgm:t>
    </dgm:pt>
    <dgm:pt modelId="{C8161ADB-35D3-4CBE-9A0F-8CA3505CB352}" type="sibTrans" cxnId="{1FD6522E-6724-4969-A25B-A87E59AAD1A8}">
      <dgm:prSet/>
      <dgm:spPr/>
      <dgm:t>
        <a:bodyPr/>
        <a:lstStyle/>
        <a:p>
          <a:endParaRPr lang="fr-FR"/>
        </a:p>
      </dgm:t>
    </dgm:pt>
    <dgm:pt modelId="{3203CC8E-9F56-44F2-9A33-0EE850EA069F}">
      <dgm:prSet phldrT="[Texte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Reccuring</a:t>
          </a:r>
          <a:r>
            <a:rPr lang="fr-FR" dirty="0"/>
            <a:t> </a:t>
          </a:r>
          <a:r>
            <a:rPr lang="fr-FR" dirty="0" err="1"/>
            <a:t>tasks</a:t>
          </a:r>
          <a:endParaRPr lang="fr-FR" dirty="0"/>
        </a:p>
      </dgm:t>
    </dgm:pt>
    <dgm:pt modelId="{12286A6E-433A-42A5-8B8A-9CD672030304}" type="parTrans" cxnId="{AC611EC5-5162-4838-80DE-06C1EFCD0809}">
      <dgm:prSet/>
      <dgm:spPr/>
      <dgm:t>
        <a:bodyPr/>
        <a:lstStyle/>
        <a:p>
          <a:endParaRPr lang="fr-FR"/>
        </a:p>
      </dgm:t>
    </dgm:pt>
    <dgm:pt modelId="{77650117-82D1-4C0C-A12E-B72DA3AA7672}" type="sibTrans" cxnId="{AC611EC5-5162-4838-80DE-06C1EFCD0809}">
      <dgm:prSet/>
      <dgm:spPr/>
      <dgm:t>
        <a:bodyPr/>
        <a:lstStyle/>
        <a:p>
          <a:endParaRPr lang="fr-FR"/>
        </a:p>
      </dgm:t>
    </dgm:pt>
    <dgm:pt modelId="{424AAD71-4ED3-465F-800E-1CE4FDC52AA2}">
      <dgm:prSet phldrT="[Texte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Control action</a:t>
          </a:r>
          <a:endParaRPr lang="fr-FR" dirty="0"/>
        </a:p>
      </dgm:t>
    </dgm:pt>
    <dgm:pt modelId="{763F38A0-276C-47A6-9543-6E3CF6058147}" type="parTrans" cxnId="{5688FFCE-F049-4FCE-866C-825626E9ED7E}">
      <dgm:prSet/>
      <dgm:spPr/>
      <dgm:t>
        <a:bodyPr/>
        <a:lstStyle/>
        <a:p>
          <a:endParaRPr lang="fr-FR"/>
        </a:p>
      </dgm:t>
    </dgm:pt>
    <dgm:pt modelId="{F29673F1-6F16-43F1-86B0-D68D53496F9B}" type="sibTrans" cxnId="{5688FFCE-F049-4FCE-866C-825626E9ED7E}">
      <dgm:prSet/>
      <dgm:spPr/>
      <dgm:t>
        <a:bodyPr/>
        <a:lstStyle/>
        <a:p>
          <a:endParaRPr lang="fr-FR"/>
        </a:p>
      </dgm:t>
    </dgm:pt>
    <dgm:pt modelId="{F1079CB8-6095-41AD-9114-82157FB3A050}">
      <dgm:prSet phldrT="[Texte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dirty="0"/>
        </a:p>
      </dgm:t>
    </dgm:pt>
    <dgm:pt modelId="{7B98DD4B-A9EB-4F0A-AFD9-4B7152745477}" type="parTrans" cxnId="{D2CF6EC0-51F3-49E5-9DCD-EA56D51DA72B}">
      <dgm:prSet/>
      <dgm:spPr/>
      <dgm:t>
        <a:bodyPr/>
        <a:lstStyle/>
        <a:p>
          <a:endParaRPr lang="fr-FR"/>
        </a:p>
      </dgm:t>
    </dgm:pt>
    <dgm:pt modelId="{3A8EC996-0ECD-461B-8A75-3A0611576CE4}" type="sibTrans" cxnId="{D2CF6EC0-51F3-49E5-9DCD-EA56D51DA72B}">
      <dgm:prSet/>
      <dgm:spPr/>
      <dgm:t>
        <a:bodyPr/>
        <a:lstStyle/>
        <a:p>
          <a:endParaRPr lang="fr-FR"/>
        </a:p>
      </dgm:t>
    </dgm:pt>
    <dgm:pt modelId="{1AE14588-69A3-42A6-A97A-8419E6495DDA}">
      <dgm:prSet/>
      <dgm:spPr/>
      <dgm:t>
        <a:bodyPr/>
        <a:lstStyle/>
        <a:p>
          <a:endParaRPr lang="fr-FR" dirty="0"/>
        </a:p>
      </dgm:t>
    </dgm:pt>
    <dgm:pt modelId="{78132498-6DB1-406A-A386-6E7EA3962659}" type="parTrans" cxnId="{2E22A003-6153-49F0-9A36-B693CF5C9DF2}">
      <dgm:prSet/>
      <dgm:spPr/>
      <dgm:t>
        <a:bodyPr/>
        <a:lstStyle/>
        <a:p>
          <a:endParaRPr lang="fr-FR"/>
        </a:p>
      </dgm:t>
    </dgm:pt>
    <dgm:pt modelId="{ED3DD76D-0FAA-458C-8D51-E82530167DEA}" type="sibTrans" cxnId="{2E22A003-6153-49F0-9A36-B693CF5C9DF2}">
      <dgm:prSet/>
      <dgm:spPr/>
      <dgm:t>
        <a:bodyPr/>
        <a:lstStyle/>
        <a:p>
          <a:endParaRPr lang="fr-FR"/>
        </a:p>
      </dgm:t>
    </dgm:pt>
    <dgm:pt modelId="{4610C1DC-B062-443B-B6E2-7C8788C53CF2}">
      <dgm:prSet/>
      <dgm:spPr/>
      <dgm:t>
        <a:bodyPr/>
        <a:lstStyle/>
        <a:p>
          <a:r>
            <a:rPr lang="en-US" dirty="0"/>
            <a:t>Allocated to contributors by scope</a:t>
          </a:r>
          <a:endParaRPr lang="fr-FR" dirty="0"/>
        </a:p>
      </dgm:t>
    </dgm:pt>
    <dgm:pt modelId="{F7C9CDF0-95DC-4170-B902-1346A130D85D}" type="parTrans" cxnId="{1C431049-6F8F-4043-8883-B7AB7470AEAC}">
      <dgm:prSet/>
      <dgm:spPr/>
      <dgm:t>
        <a:bodyPr/>
        <a:lstStyle/>
        <a:p>
          <a:endParaRPr lang="fr-FR"/>
        </a:p>
      </dgm:t>
    </dgm:pt>
    <dgm:pt modelId="{DA478E3B-C208-4A54-93F9-4F8383C28200}" type="sibTrans" cxnId="{1C431049-6F8F-4043-8883-B7AB7470AEAC}">
      <dgm:prSet/>
      <dgm:spPr/>
      <dgm:t>
        <a:bodyPr/>
        <a:lstStyle/>
        <a:p>
          <a:endParaRPr lang="fr-FR"/>
        </a:p>
      </dgm:t>
    </dgm:pt>
    <dgm:pt modelId="{2990FFEA-CFBA-4A83-9488-2860F2EB30D0}">
      <dgm:prSet/>
      <dgm:spPr/>
      <dgm:t>
        <a:bodyPr/>
        <a:lstStyle/>
        <a:p>
          <a:endParaRPr lang="fr-FR" dirty="0"/>
        </a:p>
      </dgm:t>
    </dgm:pt>
    <dgm:pt modelId="{684773AD-6DE2-4A01-A86A-CA150A5BE4FF}" type="parTrans" cxnId="{EC35034B-DFAF-407A-BC20-ADA69F506EEA}">
      <dgm:prSet/>
      <dgm:spPr/>
      <dgm:t>
        <a:bodyPr/>
        <a:lstStyle/>
        <a:p>
          <a:endParaRPr lang="fr-FR"/>
        </a:p>
      </dgm:t>
    </dgm:pt>
    <dgm:pt modelId="{473B8D2A-29C1-4FFE-B65F-80485096FF18}" type="sibTrans" cxnId="{EC35034B-DFAF-407A-BC20-ADA69F506EEA}">
      <dgm:prSet/>
      <dgm:spPr/>
      <dgm:t>
        <a:bodyPr/>
        <a:lstStyle/>
        <a:p>
          <a:endParaRPr lang="fr-FR"/>
        </a:p>
      </dgm:t>
    </dgm:pt>
    <dgm:pt modelId="{FD440BEB-8AC6-4AFF-B32A-02736198841E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047E2D8F-808B-4933-B1DC-325C7C1E2D85}" type="parTrans" cxnId="{E0F91D2C-3B8B-40AE-AAFE-F2902E39A37C}">
      <dgm:prSet/>
      <dgm:spPr/>
      <dgm:t>
        <a:bodyPr/>
        <a:lstStyle/>
        <a:p>
          <a:endParaRPr lang="fr-FR"/>
        </a:p>
      </dgm:t>
    </dgm:pt>
    <dgm:pt modelId="{CA8AD30A-433F-4F29-B2DD-7C455B488F24}" type="sibTrans" cxnId="{E0F91D2C-3B8B-40AE-AAFE-F2902E39A37C}">
      <dgm:prSet/>
      <dgm:spPr/>
      <dgm:t>
        <a:bodyPr/>
        <a:lstStyle/>
        <a:p>
          <a:endParaRPr lang="fr-FR"/>
        </a:p>
      </dgm:t>
    </dgm:pt>
    <dgm:pt modelId="{72EBCDF3-A115-4926-9800-924B6EFD4933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/>
            <a:t>Calculated on one or more perimeters</a:t>
          </a:r>
          <a:endParaRPr lang="fr-FR"/>
        </a:p>
      </dgm:t>
    </dgm:pt>
    <dgm:pt modelId="{1618A17E-3A81-47CA-9A64-663AE06337A9}" type="parTrans" cxnId="{75876CA1-9FB3-46B2-BB34-4293069590DD}">
      <dgm:prSet/>
      <dgm:spPr/>
      <dgm:t>
        <a:bodyPr/>
        <a:lstStyle/>
        <a:p>
          <a:endParaRPr lang="fr-FR"/>
        </a:p>
      </dgm:t>
    </dgm:pt>
    <dgm:pt modelId="{A5244078-FA5C-44CC-9827-81E037EBF641}" type="sibTrans" cxnId="{75876CA1-9FB3-46B2-BB34-4293069590DD}">
      <dgm:prSet/>
      <dgm:spPr/>
      <dgm:t>
        <a:bodyPr/>
        <a:lstStyle/>
        <a:p>
          <a:endParaRPr lang="fr-FR"/>
        </a:p>
      </dgm:t>
    </dgm:pt>
    <dgm:pt modelId="{7A183634-51C5-47C9-881D-E285D40F81F7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3FE96F84-E01D-48E3-884C-72A3C93B6F7F}" type="parTrans" cxnId="{F4DCFF86-1DBA-4AF9-8302-5449F283E822}">
      <dgm:prSet/>
      <dgm:spPr/>
      <dgm:t>
        <a:bodyPr/>
        <a:lstStyle/>
        <a:p>
          <a:endParaRPr lang="fr-FR"/>
        </a:p>
      </dgm:t>
    </dgm:pt>
    <dgm:pt modelId="{3B179E50-3A65-46AC-9930-2F24FBD9AC22}" type="sibTrans" cxnId="{F4DCFF86-1DBA-4AF9-8302-5449F283E822}">
      <dgm:prSet/>
      <dgm:spPr/>
      <dgm:t>
        <a:bodyPr/>
        <a:lstStyle/>
        <a:p>
          <a:endParaRPr lang="fr-FR"/>
        </a:p>
      </dgm:t>
    </dgm:pt>
    <dgm:pt modelId="{B8846C30-C956-4501-B95B-DFEA48B9D611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dirty="0"/>
            <a:t>Determines the performance of a Measure</a:t>
          </a:r>
          <a:endParaRPr lang="fr-FR" dirty="0"/>
        </a:p>
      </dgm:t>
    </dgm:pt>
    <dgm:pt modelId="{8924A307-90D2-4333-A280-39A9610D4DCA}" type="parTrans" cxnId="{661ECB92-CB0A-4FC6-BB72-F2A082A5C313}">
      <dgm:prSet/>
      <dgm:spPr/>
      <dgm:t>
        <a:bodyPr/>
        <a:lstStyle/>
        <a:p>
          <a:endParaRPr lang="fr-FR"/>
        </a:p>
      </dgm:t>
    </dgm:pt>
    <dgm:pt modelId="{664FF605-BDA8-4797-9BE3-797F8B690CE9}" type="sibTrans" cxnId="{661ECB92-CB0A-4FC6-BB72-F2A082A5C313}">
      <dgm:prSet/>
      <dgm:spPr/>
      <dgm:t>
        <a:bodyPr/>
        <a:lstStyle/>
        <a:p>
          <a:endParaRPr lang="fr-FR"/>
        </a:p>
      </dgm:t>
    </dgm:pt>
    <dgm:pt modelId="{A16779AF-0B92-449F-BBC9-78090F0160CF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BD5DB414-2775-4F43-B2C7-430F6CBCFC63}" type="parTrans" cxnId="{6310ADA6-1613-4A16-930A-2BC096FA4ABC}">
      <dgm:prSet/>
      <dgm:spPr/>
      <dgm:t>
        <a:bodyPr/>
        <a:lstStyle/>
        <a:p>
          <a:endParaRPr lang="fr-FR"/>
        </a:p>
      </dgm:t>
    </dgm:pt>
    <dgm:pt modelId="{43A79B2B-18C1-438A-AA7B-278BE8266731}" type="sibTrans" cxnId="{6310ADA6-1613-4A16-930A-2BC096FA4ABC}">
      <dgm:prSet/>
      <dgm:spPr/>
      <dgm:t>
        <a:bodyPr/>
        <a:lstStyle/>
        <a:p>
          <a:endParaRPr lang="fr-FR"/>
        </a:p>
      </dgm:t>
    </dgm:pt>
    <dgm:pt modelId="{372D4099-21B7-4D62-A43F-D07B810E6113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/>
            <a:t>Must be growing to be bound </a:t>
          </a:r>
          <a:endParaRPr lang="fr-FR"/>
        </a:p>
      </dgm:t>
    </dgm:pt>
    <dgm:pt modelId="{6B7E8E44-6FE1-4DE2-9A3C-49EB19F5926F}" type="parTrans" cxnId="{4BC67803-7559-4F95-9628-D80520199A16}">
      <dgm:prSet/>
      <dgm:spPr/>
      <dgm:t>
        <a:bodyPr/>
        <a:lstStyle/>
        <a:p>
          <a:endParaRPr lang="fr-FR"/>
        </a:p>
      </dgm:t>
    </dgm:pt>
    <dgm:pt modelId="{F29CCBF4-E482-4B32-9E49-180CFB99B47D}" type="sibTrans" cxnId="{4BC67803-7559-4F95-9628-D80520199A16}">
      <dgm:prSet/>
      <dgm:spPr/>
      <dgm:t>
        <a:bodyPr/>
        <a:lstStyle/>
        <a:p>
          <a:endParaRPr lang="fr-FR"/>
        </a:p>
      </dgm:t>
    </dgm:pt>
    <dgm:pt modelId="{5211D696-C875-4FD5-BEFE-5337E47C19DD}">
      <dgm:prSet/>
      <dgm:spPr>
        <a:solidFill>
          <a:schemeClr val="accent2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 dirty="0"/>
        </a:p>
      </dgm:t>
    </dgm:pt>
    <dgm:pt modelId="{1A2D0732-183F-4942-8625-88B73DA5180B}" type="parTrans" cxnId="{1E2C8274-2BF5-4410-A29E-B19DD18D9A64}">
      <dgm:prSet/>
      <dgm:spPr/>
      <dgm:t>
        <a:bodyPr/>
        <a:lstStyle/>
        <a:p>
          <a:endParaRPr lang="fr-FR"/>
        </a:p>
      </dgm:t>
    </dgm:pt>
    <dgm:pt modelId="{E3E9E2E4-6C46-4645-A7FA-685B43C57AF4}" type="sibTrans" cxnId="{1E2C8274-2BF5-4410-A29E-B19DD18D9A64}">
      <dgm:prSet/>
      <dgm:spPr/>
      <dgm:t>
        <a:bodyPr/>
        <a:lstStyle/>
        <a:p>
          <a:endParaRPr lang="fr-FR"/>
        </a:p>
      </dgm:t>
    </dgm:pt>
    <dgm:pt modelId="{91F57D7D-DB8C-4EC9-BE9A-2AC5826A3305}">
      <dgm:prSet/>
      <dgm:spPr/>
      <dgm:t>
        <a:bodyPr/>
        <a:lstStyle/>
        <a:p>
          <a:endParaRPr lang="fr-FR" dirty="0"/>
        </a:p>
      </dgm:t>
    </dgm:pt>
    <dgm:pt modelId="{6FFDA26D-DB63-4AB5-B2A4-EDD8CBE40484}" type="parTrans" cxnId="{E9246BAF-80F3-4B3F-B99C-3E576D8083E4}">
      <dgm:prSet/>
      <dgm:spPr/>
      <dgm:t>
        <a:bodyPr/>
        <a:lstStyle/>
        <a:p>
          <a:endParaRPr lang="fr-FR"/>
        </a:p>
      </dgm:t>
    </dgm:pt>
    <dgm:pt modelId="{914A1FEB-E698-4306-8788-5B6969A66CAB}" type="sibTrans" cxnId="{E9246BAF-80F3-4B3F-B99C-3E576D8083E4}">
      <dgm:prSet/>
      <dgm:spPr/>
      <dgm:t>
        <a:bodyPr/>
        <a:lstStyle/>
        <a:p>
          <a:endParaRPr lang="fr-FR"/>
        </a:p>
      </dgm:t>
    </dgm:pt>
    <dgm:pt modelId="{60FA1BDC-5E9A-4B0C-9BC1-C21D6502B90E}">
      <dgm:prSet/>
      <dgm:spPr/>
      <dgm:t>
        <a:bodyPr/>
        <a:lstStyle/>
        <a:p>
          <a:r>
            <a:rPr lang="en-US" dirty="0"/>
            <a:t>Can be linked to a measure but without impact on the performance calculation</a:t>
          </a:r>
          <a:endParaRPr lang="fr-FR" dirty="0"/>
        </a:p>
      </dgm:t>
    </dgm:pt>
    <dgm:pt modelId="{B7B3A9AB-D74D-4C0D-88AC-7FD6980AB85E}" type="parTrans" cxnId="{355EB437-426E-4932-B107-C5EE53522522}">
      <dgm:prSet/>
      <dgm:spPr/>
      <dgm:t>
        <a:bodyPr/>
        <a:lstStyle/>
        <a:p>
          <a:endParaRPr lang="fr-FR"/>
        </a:p>
      </dgm:t>
    </dgm:pt>
    <dgm:pt modelId="{CB5AE342-9990-4082-9F98-49D17DE0B1D7}" type="sibTrans" cxnId="{355EB437-426E-4932-B107-C5EE53522522}">
      <dgm:prSet/>
      <dgm:spPr/>
      <dgm:t>
        <a:bodyPr/>
        <a:lstStyle/>
        <a:p>
          <a:endParaRPr lang="fr-FR"/>
        </a:p>
      </dgm:t>
    </dgm:pt>
    <dgm:pt modelId="{0FBF4733-7F11-4932-B7D3-B27C18855F88}">
      <dgm:prSet/>
      <dgm:spPr/>
      <dgm:t>
        <a:bodyPr/>
        <a:lstStyle/>
        <a:p>
          <a:endParaRPr lang="fr-FR" dirty="0"/>
        </a:p>
      </dgm:t>
    </dgm:pt>
    <dgm:pt modelId="{B35435D1-9073-4262-A875-B3E1A8A81C9F}" type="parTrans" cxnId="{F8349B2C-A770-4F3A-853B-4665514CEA58}">
      <dgm:prSet/>
      <dgm:spPr/>
      <dgm:t>
        <a:bodyPr/>
        <a:lstStyle/>
        <a:p>
          <a:endParaRPr lang="fr-FR"/>
        </a:p>
      </dgm:t>
    </dgm:pt>
    <dgm:pt modelId="{3B29EF9F-06B0-46D5-9F5C-6ABA1A7A8EA4}" type="sibTrans" cxnId="{F8349B2C-A770-4F3A-853B-4665514CEA58}">
      <dgm:prSet/>
      <dgm:spPr/>
      <dgm:t>
        <a:bodyPr/>
        <a:lstStyle/>
        <a:p>
          <a:endParaRPr lang="fr-FR"/>
        </a:p>
      </dgm:t>
    </dgm:pt>
    <dgm:pt modelId="{836DA039-B551-4C65-A4C5-03BDFF7DAB06}">
      <dgm:prSet/>
      <dgm:spPr/>
      <dgm:t>
        <a:bodyPr/>
        <a:lstStyle/>
        <a:p>
          <a:endParaRPr lang="fr-FR" dirty="0"/>
        </a:p>
      </dgm:t>
    </dgm:pt>
    <dgm:pt modelId="{62A774D9-93C2-4BC6-B03B-0245CB3D983E}" type="parTrans" cxnId="{45311FC3-A48E-4202-B7B6-3468B592B8A3}">
      <dgm:prSet/>
      <dgm:spPr/>
      <dgm:t>
        <a:bodyPr/>
        <a:lstStyle/>
        <a:p>
          <a:endParaRPr lang="fr-FR"/>
        </a:p>
      </dgm:t>
    </dgm:pt>
    <dgm:pt modelId="{907AAD2E-6098-48FB-B4D5-2238672A2C9B}" type="sibTrans" cxnId="{45311FC3-A48E-4202-B7B6-3468B592B8A3}">
      <dgm:prSet/>
      <dgm:spPr/>
      <dgm:t>
        <a:bodyPr/>
        <a:lstStyle/>
        <a:p>
          <a:endParaRPr lang="fr-FR"/>
        </a:p>
      </dgm:t>
    </dgm:pt>
    <dgm:pt modelId="{177AFF3A-7929-4DA7-8FE6-ED74EF49D270}">
      <dgm:prSet/>
      <dgm:spPr/>
      <dgm:t>
        <a:bodyPr/>
        <a:lstStyle/>
        <a:p>
          <a:r>
            <a:rPr lang="en-US" dirty="0"/>
            <a:t>Necessarily assigned to a Measure</a:t>
          </a:r>
          <a:endParaRPr lang="fr-FR" dirty="0"/>
        </a:p>
      </dgm:t>
    </dgm:pt>
    <dgm:pt modelId="{F1A9C674-2F29-431B-A190-1E6D57D9B939}" type="parTrans" cxnId="{5B1F8F82-196C-4419-B17B-82413CDCCDE8}">
      <dgm:prSet/>
      <dgm:spPr/>
      <dgm:t>
        <a:bodyPr/>
        <a:lstStyle/>
        <a:p>
          <a:endParaRPr lang="fr-FR"/>
        </a:p>
      </dgm:t>
    </dgm:pt>
    <dgm:pt modelId="{E2773EEB-3606-4101-9D89-FEA54411BC78}" type="sibTrans" cxnId="{5B1F8F82-196C-4419-B17B-82413CDCCDE8}">
      <dgm:prSet/>
      <dgm:spPr/>
      <dgm:t>
        <a:bodyPr/>
        <a:lstStyle/>
        <a:p>
          <a:endParaRPr lang="fr-FR"/>
        </a:p>
      </dgm:t>
    </dgm:pt>
    <dgm:pt modelId="{3EB59479-9BCB-4474-A53B-0B4D6F6750B9}">
      <dgm:prSet/>
      <dgm:spPr/>
      <dgm:t>
        <a:bodyPr/>
        <a:lstStyle/>
        <a:p>
          <a:endParaRPr lang="fr-FR" dirty="0"/>
        </a:p>
      </dgm:t>
    </dgm:pt>
    <dgm:pt modelId="{1A686CFD-A215-47C8-BBD8-068498C2B08F}" type="parTrans" cxnId="{8C5667A5-34E7-4915-B299-7CE18CF737D3}">
      <dgm:prSet/>
      <dgm:spPr/>
      <dgm:t>
        <a:bodyPr/>
        <a:lstStyle/>
        <a:p>
          <a:endParaRPr lang="fr-FR"/>
        </a:p>
      </dgm:t>
    </dgm:pt>
    <dgm:pt modelId="{431C8A5F-529C-46EC-9CCA-675BC4812802}" type="sibTrans" cxnId="{8C5667A5-34E7-4915-B299-7CE18CF737D3}">
      <dgm:prSet/>
      <dgm:spPr/>
      <dgm:t>
        <a:bodyPr/>
        <a:lstStyle/>
        <a:p>
          <a:endParaRPr lang="fr-FR"/>
        </a:p>
      </dgm:t>
    </dgm:pt>
    <dgm:pt modelId="{5A38D520-7A7A-4F82-B9AA-178AEBAB47AD}">
      <dgm:prSet/>
      <dgm:spPr/>
      <dgm:t>
        <a:bodyPr/>
        <a:lstStyle/>
        <a:p>
          <a:r>
            <a:rPr lang="fr-FR" dirty="0"/>
            <a:t>Regular frequency</a:t>
          </a:r>
        </a:p>
      </dgm:t>
    </dgm:pt>
    <dgm:pt modelId="{316E5E35-77FC-4723-A1F7-1C2E3A85195F}" type="parTrans" cxnId="{C84CF683-FE7C-4279-8B58-3886DB61B375}">
      <dgm:prSet/>
      <dgm:spPr/>
      <dgm:t>
        <a:bodyPr/>
        <a:lstStyle/>
        <a:p>
          <a:endParaRPr lang="fr-FR"/>
        </a:p>
      </dgm:t>
    </dgm:pt>
    <dgm:pt modelId="{EECCB807-0C2B-4BDF-8566-2F414E765FEB}" type="sibTrans" cxnId="{C84CF683-FE7C-4279-8B58-3886DB61B375}">
      <dgm:prSet/>
      <dgm:spPr/>
      <dgm:t>
        <a:bodyPr/>
        <a:lstStyle/>
        <a:p>
          <a:endParaRPr lang="fr-FR"/>
        </a:p>
      </dgm:t>
    </dgm:pt>
    <dgm:pt modelId="{DCEDB023-9B5A-4C43-8CD2-2579EC7AB071}">
      <dgm:prSet/>
      <dgm:spPr/>
      <dgm:t>
        <a:bodyPr/>
        <a:lstStyle/>
        <a:p>
          <a:endParaRPr lang="fr-FR" dirty="0"/>
        </a:p>
      </dgm:t>
    </dgm:pt>
    <dgm:pt modelId="{51C2DF4C-ECD4-4538-A44C-BC3F88FAE6DF}" type="parTrans" cxnId="{906B5A73-2AA6-4E10-8BBC-20A74170EC8F}">
      <dgm:prSet/>
      <dgm:spPr/>
      <dgm:t>
        <a:bodyPr/>
        <a:lstStyle/>
        <a:p>
          <a:endParaRPr lang="fr-FR"/>
        </a:p>
      </dgm:t>
    </dgm:pt>
    <dgm:pt modelId="{23EB1EA3-D5E0-41BB-B9F3-1F64445C3625}" type="sibTrans" cxnId="{906B5A73-2AA6-4E10-8BBC-20A74170EC8F}">
      <dgm:prSet/>
      <dgm:spPr/>
      <dgm:t>
        <a:bodyPr/>
        <a:lstStyle/>
        <a:p>
          <a:endParaRPr lang="fr-FR"/>
        </a:p>
      </dgm:t>
    </dgm:pt>
    <dgm:pt modelId="{76297598-AF24-4608-ACB6-B2331C58FC11}">
      <dgm:prSet/>
      <dgm:spPr/>
      <dgm:t>
        <a:bodyPr/>
        <a:lstStyle/>
        <a:p>
          <a:r>
            <a:rPr lang="en-US" dirty="0"/>
            <a:t>Specifying an end date is equivalent to closing the control.</a:t>
          </a:r>
          <a:endParaRPr lang="fr-FR" dirty="0"/>
        </a:p>
      </dgm:t>
    </dgm:pt>
    <dgm:pt modelId="{FCE543DB-13AA-413C-8BD3-1E829D61303F}" type="parTrans" cxnId="{B3F66728-8F1D-4032-9E32-354033F00864}">
      <dgm:prSet/>
      <dgm:spPr/>
      <dgm:t>
        <a:bodyPr/>
        <a:lstStyle/>
        <a:p>
          <a:endParaRPr lang="fr-FR"/>
        </a:p>
      </dgm:t>
    </dgm:pt>
    <dgm:pt modelId="{FD3EE03F-2AB2-476A-BB72-43F31095406C}" type="sibTrans" cxnId="{B3F66728-8F1D-4032-9E32-354033F00864}">
      <dgm:prSet/>
      <dgm:spPr/>
      <dgm:t>
        <a:bodyPr/>
        <a:lstStyle/>
        <a:p>
          <a:endParaRPr lang="fr-FR"/>
        </a:p>
      </dgm:t>
    </dgm:pt>
    <dgm:pt modelId="{BA38EA1D-B058-4378-B500-0E531FEFE2E9}">
      <dgm:prSet/>
      <dgm:spPr/>
      <dgm:t>
        <a:bodyPr/>
        <a:lstStyle/>
        <a:p>
          <a:endParaRPr lang="fr-FR" dirty="0"/>
        </a:p>
      </dgm:t>
    </dgm:pt>
    <dgm:pt modelId="{808251A5-D60E-4902-AEF2-C6A5FF4A0861}" type="parTrans" cxnId="{B80D3627-FA65-4599-A19B-8BD4FD590C5B}">
      <dgm:prSet/>
      <dgm:spPr/>
      <dgm:t>
        <a:bodyPr/>
        <a:lstStyle/>
        <a:p>
          <a:endParaRPr lang="fr-FR"/>
        </a:p>
      </dgm:t>
    </dgm:pt>
    <dgm:pt modelId="{E870912A-1CA4-4D9D-8752-090D82292777}" type="sibTrans" cxnId="{B80D3627-FA65-4599-A19B-8BD4FD590C5B}">
      <dgm:prSet/>
      <dgm:spPr/>
      <dgm:t>
        <a:bodyPr/>
        <a:lstStyle/>
        <a:p>
          <a:endParaRPr lang="fr-FR"/>
        </a:p>
      </dgm:t>
    </dgm:pt>
    <dgm:pt modelId="{B807800F-0D61-41C7-9415-4F83569292DA}">
      <dgm:prSet/>
      <dgm:spPr/>
      <dgm:t>
        <a:bodyPr/>
        <a:lstStyle/>
        <a:p>
          <a:r>
            <a:rPr lang="en-US" dirty="0"/>
            <a:t>"Non calendar" tasks are defined as "every 3 months" instead of "quarterly"</a:t>
          </a:r>
          <a:endParaRPr lang="fr-FR" dirty="0"/>
        </a:p>
      </dgm:t>
    </dgm:pt>
    <dgm:pt modelId="{EC69FD40-E4BF-4421-A857-33088F5F70D6}" type="parTrans" cxnId="{E43C7370-8A75-464A-B9EA-A50794827959}">
      <dgm:prSet/>
      <dgm:spPr/>
      <dgm:t>
        <a:bodyPr/>
        <a:lstStyle/>
        <a:p>
          <a:endParaRPr lang="fr-FR"/>
        </a:p>
      </dgm:t>
    </dgm:pt>
    <dgm:pt modelId="{22007D97-F83B-4364-96B5-F438F9CB0B88}" type="sibTrans" cxnId="{E43C7370-8A75-464A-B9EA-A50794827959}">
      <dgm:prSet/>
      <dgm:spPr/>
      <dgm:t>
        <a:bodyPr/>
        <a:lstStyle/>
        <a:p>
          <a:endParaRPr lang="fr-FR"/>
        </a:p>
      </dgm:t>
    </dgm:pt>
    <dgm:pt modelId="{BC7F417E-40A6-40E8-98FB-FDC91D14C7F0}">
      <dgm:prSet/>
      <dgm:spPr/>
      <dgm:t>
        <a:bodyPr/>
        <a:lstStyle/>
        <a:p>
          <a:endParaRPr lang="fr-FR" dirty="0"/>
        </a:p>
      </dgm:t>
    </dgm:pt>
    <dgm:pt modelId="{D07BA9BC-C568-4624-9DA1-EAF355A20147}" type="parTrans" cxnId="{EC32D59C-A1F3-4635-98A9-DFF462AA8E71}">
      <dgm:prSet/>
      <dgm:spPr/>
      <dgm:t>
        <a:bodyPr/>
        <a:lstStyle/>
        <a:p>
          <a:endParaRPr lang="fr-FR"/>
        </a:p>
      </dgm:t>
    </dgm:pt>
    <dgm:pt modelId="{402DBFCF-5EA9-4C43-AAC8-8CC5B6C37239}" type="sibTrans" cxnId="{EC32D59C-A1F3-4635-98A9-DFF462AA8E71}">
      <dgm:prSet/>
      <dgm:spPr/>
      <dgm:t>
        <a:bodyPr/>
        <a:lstStyle/>
        <a:p>
          <a:endParaRPr lang="fr-FR"/>
        </a:p>
      </dgm:t>
    </dgm:pt>
    <dgm:pt modelId="{A35DD6AC-6200-4D95-9F58-0DBEFDC5D85E}">
      <dgm:prSet/>
      <dgm:spPr/>
      <dgm:t>
        <a:bodyPr/>
        <a:lstStyle/>
        <a:p>
          <a:r>
            <a:rPr lang="en-US" dirty="0"/>
            <a:t>Possibility to define a period of realization</a:t>
          </a:r>
          <a:endParaRPr lang="fr-FR" dirty="0"/>
        </a:p>
      </dgm:t>
    </dgm:pt>
    <dgm:pt modelId="{D68272B5-72AD-4866-823E-FCF7FF1A3C6F}" type="parTrans" cxnId="{9513C2F3-A4A2-4540-B86F-E306CC1F427F}">
      <dgm:prSet/>
      <dgm:spPr/>
      <dgm:t>
        <a:bodyPr/>
        <a:lstStyle/>
        <a:p>
          <a:endParaRPr lang="fr-FR"/>
        </a:p>
      </dgm:t>
    </dgm:pt>
    <dgm:pt modelId="{8886B080-8DA6-4452-B7B8-AFF2A442B0F3}" type="sibTrans" cxnId="{9513C2F3-A4A2-4540-B86F-E306CC1F427F}">
      <dgm:prSet/>
      <dgm:spPr/>
      <dgm:t>
        <a:bodyPr/>
        <a:lstStyle/>
        <a:p>
          <a:endParaRPr lang="fr-FR"/>
        </a:p>
      </dgm:t>
    </dgm:pt>
    <dgm:pt modelId="{3332075E-72E6-488F-B0DB-33B786A5BC7C}">
      <dgm:prSet/>
      <dgm:spPr/>
      <dgm:t>
        <a:bodyPr/>
        <a:lstStyle/>
        <a:p>
          <a:endParaRPr lang="fr-FR" dirty="0"/>
        </a:p>
      </dgm:t>
    </dgm:pt>
    <dgm:pt modelId="{2AE536C8-E1BE-4680-B214-4FF55767FB10}" type="parTrans" cxnId="{E9579569-D9D4-47B7-B650-199577AA8C28}">
      <dgm:prSet/>
      <dgm:spPr/>
      <dgm:t>
        <a:bodyPr/>
        <a:lstStyle/>
        <a:p>
          <a:endParaRPr lang="fr-FR"/>
        </a:p>
      </dgm:t>
    </dgm:pt>
    <dgm:pt modelId="{FD263C0A-6F31-4AED-BE06-A8F831730798}" type="sibTrans" cxnId="{E9579569-D9D4-47B7-B650-199577AA8C28}">
      <dgm:prSet/>
      <dgm:spPr/>
      <dgm:t>
        <a:bodyPr/>
        <a:lstStyle/>
        <a:p>
          <a:endParaRPr lang="fr-FR"/>
        </a:p>
      </dgm:t>
    </dgm:pt>
    <dgm:pt modelId="{393CDF46-88EC-48E3-A2AA-CBFB8879BB32}" type="pres">
      <dgm:prSet presAssocID="{977F0503-8E23-456D-ADB9-311F45B8321F}" presName="Name0" presStyleCnt="0">
        <dgm:presLayoutVars>
          <dgm:dir/>
          <dgm:animLvl val="lvl"/>
          <dgm:resizeHandles val="exact"/>
        </dgm:presLayoutVars>
      </dgm:prSet>
      <dgm:spPr/>
    </dgm:pt>
    <dgm:pt modelId="{68A05A2A-45A1-445B-B150-4D34A896815D}" type="pres">
      <dgm:prSet presAssocID="{7303EEC1-402D-4475-9FED-4BCDC3345B8D}" presName="composite" presStyleCnt="0"/>
      <dgm:spPr/>
    </dgm:pt>
    <dgm:pt modelId="{A74F2B28-DB49-4A41-8CE2-AF611D09FC6D}" type="pres">
      <dgm:prSet presAssocID="{7303EEC1-402D-4475-9FED-4BCDC3345B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7024BF1-C5E1-4CD1-98D9-6E8FBDE7456F}" type="pres">
      <dgm:prSet presAssocID="{7303EEC1-402D-4475-9FED-4BCDC3345B8D}" presName="desTx" presStyleLbl="alignAccFollowNode1" presStyleIdx="0" presStyleCnt="4">
        <dgm:presLayoutVars>
          <dgm:bulletEnabled val="1"/>
        </dgm:presLayoutVars>
      </dgm:prSet>
      <dgm:spPr/>
    </dgm:pt>
    <dgm:pt modelId="{FD416ECC-1715-44D8-9E54-4165F2AE67C3}" type="pres">
      <dgm:prSet presAssocID="{C947CA21-415F-49FA-AF04-C58AFC64F5B1}" presName="space" presStyleCnt="0"/>
      <dgm:spPr/>
    </dgm:pt>
    <dgm:pt modelId="{A0924B02-E59D-4D30-A3E5-6D14739B011E}" type="pres">
      <dgm:prSet presAssocID="{564ECED0-7483-4558-B760-8019E83DC8B1}" presName="composite" presStyleCnt="0"/>
      <dgm:spPr/>
    </dgm:pt>
    <dgm:pt modelId="{365B8214-6742-488E-8683-F731313394AE}" type="pres">
      <dgm:prSet presAssocID="{564ECED0-7483-4558-B760-8019E83DC8B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BB5C48C-83B9-4878-AF9A-FD4C22D8C8E6}" type="pres">
      <dgm:prSet presAssocID="{564ECED0-7483-4558-B760-8019E83DC8B1}" presName="desTx" presStyleLbl="alignAccFollowNode1" presStyleIdx="1" presStyleCnt="4">
        <dgm:presLayoutVars>
          <dgm:bulletEnabled val="1"/>
        </dgm:presLayoutVars>
      </dgm:prSet>
      <dgm:spPr/>
    </dgm:pt>
    <dgm:pt modelId="{45C808C0-517A-4696-B748-C4B0EBAA09ED}" type="pres">
      <dgm:prSet presAssocID="{85FAD70D-1932-465A-B0E6-5B54C9C590C5}" presName="space" presStyleCnt="0"/>
      <dgm:spPr/>
    </dgm:pt>
    <dgm:pt modelId="{B202E0F4-8F18-4B34-97A1-2344B2091B12}" type="pres">
      <dgm:prSet presAssocID="{5811EAF7-BB53-40D3-9E79-70D3CEF49D28}" presName="composite" presStyleCnt="0"/>
      <dgm:spPr/>
    </dgm:pt>
    <dgm:pt modelId="{C4B6C80E-5BCE-4BA2-BCEB-0A2C9A4CE21B}" type="pres">
      <dgm:prSet presAssocID="{5811EAF7-BB53-40D3-9E79-70D3CEF49D2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5127F45-5F53-4BDD-8229-C39AB40972D2}" type="pres">
      <dgm:prSet presAssocID="{5811EAF7-BB53-40D3-9E79-70D3CEF49D28}" presName="desTx" presStyleLbl="alignAccFollowNode1" presStyleIdx="2" presStyleCnt="4">
        <dgm:presLayoutVars>
          <dgm:bulletEnabled val="1"/>
        </dgm:presLayoutVars>
      </dgm:prSet>
      <dgm:spPr/>
    </dgm:pt>
    <dgm:pt modelId="{822E2902-706C-4827-B081-B2BF445F8406}" type="pres">
      <dgm:prSet presAssocID="{41CEEFE1-B4A4-41E9-A973-9C8525F0B624}" presName="space" presStyleCnt="0"/>
      <dgm:spPr/>
    </dgm:pt>
    <dgm:pt modelId="{FEB44043-F83A-4530-96CB-52BF9E1A06D0}" type="pres">
      <dgm:prSet presAssocID="{3203CC8E-9F56-44F2-9A33-0EE850EA069F}" presName="composite" presStyleCnt="0"/>
      <dgm:spPr/>
    </dgm:pt>
    <dgm:pt modelId="{A6EA7663-7FDD-445B-8822-10D0B0F0C8D5}" type="pres">
      <dgm:prSet presAssocID="{3203CC8E-9F56-44F2-9A33-0EE850EA069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F0C82A-5909-4A42-9F12-23C3E925FE3F}" type="pres">
      <dgm:prSet presAssocID="{3203CC8E-9F56-44F2-9A33-0EE850EA069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BC67803-7559-4F95-9628-D80520199A16}" srcId="{564ECED0-7483-4558-B760-8019E83DC8B1}" destId="{372D4099-21B7-4D62-A43F-D07B810E6113}" srcOrd="6" destOrd="0" parTransId="{6B7E8E44-6FE1-4DE2-9A3C-49EB19F5926F}" sibTransId="{F29CCBF4-E482-4B32-9E49-180CFB99B47D}"/>
    <dgm:cxn modelId="{2E22A003-6153-49F0-9A36-B693CF5C9DF2}" srcId="{7303EEC1-402D-4475-9FED-4BCDC3345B8D}" destId="{1AE14588-69A3-42A6-A97A-8419E6495DDA}" srcOrd="1" destOrd="0" parTransId="{78132498-6DB1-406A-A386-6E7EA3962659}" sibTransId="{ED3DD76D-0FAA-458C-8D51-E82530167DEA}"/>
    <dgm:cxn modelId="{1B996507-CE4E-4DA9-853E-78E958007073}" srcId="{7303EEC1-402D-4475-9FED-4BCDC3345B8D}" destId="{1554402C-E68F-4CA2-B2A0-D903CE180945}" srcOrd="0" destOrd="0" parTransId="{ACEEC585-32E7-4079-93CD-D147CB5653AA}" sibTransId="{6596E559-931C-4CF4-9A43-F5C4D4F9FF82}"/>
    <dgm:cxn modelId="{B1B5D308-9175-4952-BEC6-504D6BA9093F}" type="presOf" srcId="{5A38D520-7A7A-4F82-B9AA-178AEBAB47AD}" destId="{37F0C82A-5909-4A42-9F12-23C3E925FE3F}" srcOrd="0" destOrd="4" presId="urn:microsoft.com/office/officeart/2005/8/layout/hList1"/>
    <dgm:cxn modelId="{5F10901D-1883-46EC-A204-207FC2CB1D69}" type="presOf" srcId="{5211D696-C875-4FD5-BEFE-5337E47C19DD}" destId="{6BB5C48C-83B9-4878-AF9A-FD4C22D8C8E6}" srcOrd="0" destOrd="7" presId="urn:microsoft.com/office/officeart/2005/8/layout/hList1"/>
    <dgm:cxn modelId="{E65EA51F-FF3F-4BC4-B76D-4F7308F21197}" type="presOf" srcId="{B8846C30-C956-4501-B95B-DFEA48B9D611}" destId="{6BB5C48C-83B9-4878-AF9A-FD4C22D8C8E6}" srcOrd="0" destOrd="4" presId="urn:microsoft.com/office/officeart/2005/8/layout/hList1"/>
    <dgm:cxn modelId="{D93D9821-6205-43F1-9C23-02BA1577C00E}" type="presOf" srcId="{7303EEC1-402D-4475-9FED-4BCDC3345B8D}" destId="{A74F2B28-DB49-4A41-8CE2-AF611D09FC6D}" srcOrd="0" destOrd="0" presId="urn:microsoft.com/office/officeart/2005/8/layout/hList1"/>
    <dgm:cxn modelId="{6BAE1F24-1910-4F1D-A759-22DC5C28D3AB}" type="presOf" srcId="{A35DD6AC-6200-4D95-9F58-0DBEFDC5D85E}" destId="{37F0C82A-5909-4A42-9F12-23C3E925FE3F}" srcOrd="0" destOrd="10" presId="urn:microsoft.com/office/officeart/2005/8/layout/hList1"/>
    <dgm:cxn modelId="{B80D3627-FA65-4599-A19B-8BD4FD590C5B}" srcId="{3203CC8E-9F56-44F2-9A33-0EE850EA069F}" destId="{BA38EA1D-B058-4378-B500-0E531FEFE2E9}" srcOrd="7" destOrd="0" parTransId="{808251A5-D60E-4902-AEF2-C6A5FF4A0861}" sibTransId="{E870912A-1CA4-4D9D-8752-090D82292777}"/>
    <dgm:cxn modelId="{B3F66728-8F1D-4032-9E32-354033F00864}" srcId="{3203CC8E-9F56-44F2-9A33-0EE850EA069F}" destId="{76297598-AF24-4608-ACB6-B2331C58FC11}" srcOrd="6" destOrd="0" parTransId="{FCE543DB-13AA-413C-8BD3-1E829D61303F}" sibTransId="{FD3EE03F-2AB2-476A-BB72-43F31095406C}"/>
    <dgm:cxn modelId="{E9412A29-8C4E-4870-9E2E-48B3CE6DCB2A}" type="presOf" srcId="{1AE14588-69A3-42A6-A97A-8419E6495DDA}" destId="{77024BF1-C5E1-4CD1-98D9-6E8FBDE7456F}" srcOrd="0" destOrd="1" presId="urn:microsoft.com/office/officeart/2005/8/layout/hList1"/>
    <dgm:cxn modelId="{E0F91D2C-3B8B-40AE-AAFE-F2902E39A37C}" srcId="{564ECED0-7483-4558-B760-8019E83DC8B1}" destId="{FD440BEB-8AC6-4AFF-B32A-02736198841E}" srcOrd="1" destOrd="0" parTransId="{047E2D8F-808B-4933-B1DC-325C7C1E2D85}" sibTransId="{CA8AD30A-433F-4F29-B2DD-7C455B488F24}"/>
    <dgm:cxn modelId="{F8349B2C-A770-4F3A-853B-4665514CEA58}" srcId="{5811EAF7-BB53-40D3-9E79-70D3CEF49D28}" destId="{0FBF4733-7F11-4932-B7D3-B27C18855F88}" srcOrd="3" destOrd="0" parTransId="{B35435D1-9073-4262-A875-B3E1A8A81C9F}" sibTransId="{3B29EF9F-06B0-46D5-9F5C-6ABA1A7A8EA4}"/>
    <dgm:cxn modelId="{DF25292D-D31A-433F-9800-6C2C26F0799F}" srcId="{564ECED0-7483-4558-B760-8019E83DC8B1}" destId="{DE6066BF-896B-4196-AC99-28643E9C8FB5}" srcOrd="0" destOrd="0" parTransId="{471D9BF9-B0F3-497B-8E9B-C3E5E0E0C49E}" sibTransId="{58EA5786-07CE-45EF-AAD6-0317578D56DF}"/>
    <dgm:cxn modelId="{1FD6522E-6724-4969-A25B-A87E59AAD1A8}" srcId="{5811EAF7-BB53-40D3-9E79-70D3CEF49D28}" destId="{00AD39BF-44D9-4147-8E14-0349232D3393}" srcOrd="0" destOrd="0" parTransId="{04666853-5544-4B9B-86C4-9997B79A4146}" sibTransId="{C8161ADB-35D3-4CBE-9A0F-8CA3505CB352}"/>
    <dgm:cxn modelId="{933C0C31-684B-42A6-B6E6-443530699A9C}" type="presOf" srcId="{3203CC8E-9F56-44F2-9A33-0EE850EA069F}" destId="{A6EA7663-7FDD-445B-8822-10D0B0F0C8D5}" srcOrd="0" destOrd="0" presId="urn:microsoft.com/office/officeart/2005/8/layout/hList1"/>
    <dgm:cxn modelId="{355EB437-426E-4932-B107-C5EE53522522}" srcId="{5811EAF7-BB53-40D3-9E79-70D3CEF49D28}" destId="{60FA1BDC-5E9A-4B0C-9BC1-C21D6502B90E}" srcOrd="2" destOrd="0" parTransId="{B7B3A9AB-D74D-4C0D-88AC-7FD6980AB85E}" sibTransId="{CB5AE342-9990-4082-9F98-49D17DE0B1D7}"/>
    <dgm:cxn modelId="{0292D33C-29C0-4503-ABF0-6CACA2701060}" type="presOf" srcId="{1554402C-E68F-4CA2-B2A0-D903CE180945}" destId="{77024BF1-C5E1-4CD1-98D9-6E8FBDE7456F}" srcOrd="0" destOrd="0" presId="urn:microsoft.com/office/officeart/2005/8/layout/hList1"/>
    <dgm:cxn modelId="{628F5240-865F-42CB-86D5-8D6B58FADF08}" type="presOf" srcId="{72EBCDF3-A115-4926-9800-924B6EFD4933}" destId="{6BB5C48C-83B9-4878-AF9A-FD4C22D8C8E6}" srcOrd="0" destOrd="2" presId="urn:microsoft.com/office/officeart/2005/8/layout/hList1"/>
    <dgm:cxn modelId="{7302285B-1FA4-48B8-9532-BCD1814BA367}" type="presOf" srcId="{4610C1DC-B062-443B-B6E2-7C8788C53CF2}" destId="{77024BF1-C5E1-4CD1-98D9-6E8FBDE7456F}" srcOrd="0" destOrd="2" presId="urn:microsoft.com/office/officeart/2005/8/layout/hList1"/>
    <dgm:cxn modelId="{1C431049-6F8F-4043-8883-B7AB7470AEAC}" srcId="{7303EEC1-402D-4475-9FED-4BCDC3345B8D}" destId="{4610C1DC-B062-443B-B6E2-7C8788C53CF2}" srcOrd="2" destOrd="0" parTransId="{F7C9CDF0-95DC-4170-B902-1346A130D85D}" sibTransId="{DA478E3B-C208-4A54-93F9-4F8383C28200}"/>
    <dgm:cxn modelId="{E9579569-D9D4-47B7-B650-199577AA8C28}" srcId="{3203CC8E-9F56-44F2-9A33-0EE850EA069F}" destId="{3332075E-72E6-488F-B0DB-33B786A5BC7C}" srcOrd="11" destOrd="0" parTransId="{2AE536C8-E1BE-4680-B214-4FF55767FB10}" sibTransId="{FD263C0A-6F31-4AED-BE06-A8F831730798}"/>
    <dgm:cxn modelId="{C3CAF369-F93E-4DA0-BB1F-1379B4A9E33C}" type="presOf" srcId="{564ECED0-7483-4558-B760-8019E83DC8B1}" destId="{365B8214-6742-488E-8683-F731313394AE}" srcOrd="0" destOrd="0" presId="urn:microsoft.com/office/officeart/2005/8/layout/hList1"/>
    <dgm:cxn modelId="{EC35034B-DFAF-407A-BC20-ADA69F506EEA}" srcId="{7303EEC1-402D-4475-9FED-4BCDC3345B8D}" destId="{2990FFEA-CFBA-4A83-9488-2860F2EB30D0}" srcOrd="3" destOrd="0" parTransId="{684773AD-6DE2-4A01-A86A-CA150A5BE4FF}" sibTransId="{473B8D2A-29C1-4FFE-B65F-80485096FF18}"/>
    <dgm:cxn modelId="{93F0616E-4629-485C-A8A7-4A38058CB6AE}" type="presOf" srcId="{7A183634-51C5-47C9-881D-E285D40F81F7}" destId="{6BB5C48C-83B9-4878-AF9A-FD4C22D8C8E6}" srcOrd="0" destOrd="3" presId="urn:microsoft.com/office/officeart/2005/8/layout/hList1"/>
    <dgm:cxn modelId="{E43C7370-8A75-464A-B9EA-A50794827959}" srcId="{3203CC8E-9F56-44F2-9A33-0EE850EA069F}" destId="{B807800F-0D61-41C7-9415-4F83569292DA}" srcOrd="8" destOrd="0" parTransId="{EC69FD40-E4BF-4421-A857-33088F5F70D6}" sibTransId="{22007D97-F83B-4364-96B5-F438F9CB0B88}"/>
    <dgm:cxn modelId="{906B5A73-2AA6-4E10-8BBC-20A74170EC8F}" srcId="{3203CC8E-9F56-44F2-9A33-0EE850EA069F}" destId="{DCEDB023-9B5A-4C43-8CD2-2579EC7AB071}" srcOrd="5" destOrd="0" parTransId="{51C2DF4C-ECD4-4538-A44C-BC3F88FAE6DF}" sibTransId="{23EB1EA3-D5E0-41BB-B9F3-1F64445C3625}"/>
    <dgm:cxn modelId="{EEFA0254-EE1A-4D5C-8B09-70BE401FEAF0}" type="presOf" srcId="{5811EAF7-BB53-40D3-9E79-70D3CEF49D28}" destId="{C4B6C80E-5BCE-4BA2-BCEB-0A2C9A4CE21B}" srcOrd="0" destOrd="0" presId="urn:microsoft.com/office/officeart/2005/8/layout/hList1"/>
    <dgm:cxn modelId="{1E2C8274-2BF5-4410-A29E-B19DD18D9A64}" srcId="{564ECED0-7483-4558-B760-8019E83DC8B1}" destId="{5211D696-C875-4FD5-BEFE-5337E47C19DD}" srcOrd="7" destOrd="0" parTransId="{1A2D0732-183F-4942-8625-88B73DA5180B}" sibTransId="{E3E9E2E4-6C46-4645-A7FA-685B43C57AF4}"/>
    <dgm:cxn modelId="{486D7857-D742-4051-9455-797049EF7227}" type="presOf" srcId="{F1079CB8-6095-41AD-9114-82157FB3A050}" destId="{37F0C82A-5909-4A42-9F12-23C3E925FE3F}" srcOrd="0" destOrd="12" presId="urn:microsoft.com/office/officeart/2005/8/layout/hList1"/>
    <dgm:cxn modelId="{77146D78-7520-4E70-9300-9CB46FFF46F2}" type="presOf" srcId="{BA38EA1D-B058-4378-B500-0E531FEFE2E9}" destId="{37F0C82A-5909-4A42-9F12-23C3E925FE3F}" srcOrd="0" destOrd="7" presId="urn:microsoft.com/office/officeart/2005/8/layout/hList1"/>
    <dgm:cxn modelId="{7D0EBF5A-914C-41D0-919F-FF8092EE83D5}" type="presOf" srcId="{B807800F-0D61-41C7-9415-4F83569292DA}" destId="{37F0C82A-5909-4A42-9F12-23C3E925FE3F}" srcOrd="0" destOrd="8" presId="urn:microsoft.com/office/officeart/2005/8/layout/hList1"/>
    <dgm:cxn modelId="{C8AD1B81-0FB2-4AC0-996E-EF85BD4E325D}" type="presOf" srcId="{DCEDB023-9B5A-4C43-8CD2-2579EC7AB071}" destId="{37F0C82A-5909-4A42-9F12-23C3E925FE3F}" srcOrd="0" destOrd="5" presId="urn:microsoft.com/office/officeart/2005/8/layout/hList1"/>
    <dgm:cxn modelId="{5B1F8F82-196C-4419-B17B-82413CDCCDE8}" srcId="{3203CC8E-9F56-44F2-9A33-0EE850EA069F}" destId="{177AFF3A-7929-4DA7-8FE6-ED74EF49D270}" srcOrd="2" destOrd="0" parTransId="{F1A9C674-2F29-431B-A190-1E6D57D9B939}" sibTransId="{E2773EEB-3606-4101-9D89-FEA54411BC78}"/>
    <dgm:cxn modelId="{C84CF683-FE7C-4279-8B58-3886DB61B375}" srcId="{3203CC8E-9F56-44F2-9A33-0EE850EA069F}" destId="{5A38D520-7A7A-4F82-B9AA-178AEBAB47AD}" srcOrd="4" destOrd="0" parTransId="{316E5E35-77FC-4723-A1F7-1C2E3A85195F}" sibTransId="{EECCB807-0C2B-4BDF-8566-2F414E765FEB}"/>
    <dgm:cxn modelId="{F4DCFF86-1DBA-4AF9-8302-5449F283E822}" srcId="{564ECED0-7483-4558-B760-8019E83DC8B1}" destId="{7A183634-51C5-47C9-881D-E285D40F81F7}" srcOrd="3" destOrd="0" parTransId="{3FE96F84-E01D-48E3-884C-72A3C93B6F7F}" sibTransId="{3B179E50-3A65-46AC-9930-2F24FBD9AC22}"/>
    <dgm:cxn modelId="{A681C08A-5CA0-4084-A666-358B4C399D79}" srcId="{977F0503-8E23-456D-ADB9-311F45B8321F}" destId="{7303EEC1-402D-4475-9FED-4BCDC3345B8D}" srcOrd="0" destOrd="0" parTransId="{69A6A6F7-6076-400F-86F4-8B2D39CE054B}" sibTransId="{C947CA21-415F-49FA-AF04-C58AFC64F5B1}"/>
    <dgm:cxn modelId="{8DE1AC8E-5804-46E0-A6D6-5DE8E3E9D077}" type="presOf" srcId="{00AD39BF-44D9-4147-8E14-0349232D3393}" destId="{85127F45-5F53-4BDD-8229-C39AB40972D2}" srcOrd="0" destOrd="0" presId="urn:microsoft.com/office/officeart/2005/8/layout/hList1"/>
    <dgm:cxn modelId="{20EBDF8E-FEBA-41CB-BA0A-9E2559AF155E}" type="presOf" srcId="{BC7F417E-40A6-40E8-98FB-FDC91D14C7F0}" destId="{37F0C82A-5909-4A42-9F12-23C3E925FE3F}" srcOrd="0" destOrd="9" presId="urn:microsoft.com/office/officeart/2005/8/layout/hList1"/>
    <dgm:cxn modelId="{661ECB92-CB0A-4FC6-BB72-F2A082A5C313}" srcId="{564ECED0-7483-4558-B760-8019E83DC8B1}" destId="{B8846C30-C956-4501-B95B-DFEA48B9D611}" srcOrd="4" destOrd="0" parTransId="{8924A307-90D2-4333-A280-39A9610D4DCA}" sibTransId="{664FF605-BDA8-4797-9BE3-797F8B690CE9}"/>
    <dgm:cxn modelId="{5B3B5798-A73B-403F-A212-B91EC2F49960}" type="presOf" srcId="{2990FFEA-CFBA-4A83-9488-2860F2EB30D0}" destId="{77024BF1-C5E1-4CD1-98D9-6E8FBDE7456F}" srcOrd="0" destOrd="3" presId="urn:microsoft.com/office/officeart/2005/8/layout/hList1"/>
    <dgm:cxn modelId="{0E871099-8AEB-468D-8A39-607C01FC084C}" type="presOf" srcId="{836DA039-B551-4C65-A4C5-03BDFF7DAB06}" destId="{37F0C82A-5909-4A42-9F12-23C3E925FE3F}" srcOrd="0" destOrd="1" presId="urn:microsoft.com/office/officeart/2005/8/layout/hList1"/>
    <dgm:cxn modelId="{EC32D59C-A1F3-4635-98A9-DFF462AA8E71}" srcId="{3203CC8E-9F56-44F2-9A33-0EE850EA069F}" destId="{BC7F417E-40A6-40E8-98FB-FDC91D14C7F0}" srcOrd="9" destOrd="0" parTransId="{D07BA9BC-C568-4624-9DA1-EAF355A20147}" sibTransId="{402DBFCF-5EA9-4C43-AAC8-8CC5B6C37239}"/>
    <dgm:cxn modelId="{D167969F-FD52-421C-9D61-69E229F378F0}" type="presOf" srcId="{91F57D7D-DB8C-4EC9-BE9A-2AC5826A3305}" destId="{85127F45-5F53-4BDD-8229-C39AB40972D2}" srcOrd="0" destOrd="1" presId="urn:microsoft.com/office/officeart/2005/8/layout/hList1"/>
    <dgm:cxn modelId="{75876CA1-9FB3-46B2-BB34-4293069590DD}" srcId="{564ECED0-7483-4558-B760-8019E83DC8B1}" destId="{72EBCDF3-A115-4926-9800-924B6EFD4933}" srcOrd="2" destOrd="0" parTransId="{1618A17E-3A81-47CA-9A64-663AE06337A9}" sibTransId="{A5244078-FA5C-44CC-9827-81E037EBF641}"/>
    <dgm:cxn modelId="{D57D26A2-962A-411C-8677-D157D7D8B90F}" srcId="{977F0503-8E23-456D-ADB9-311F45B8321F}" destId="{5811EAF7-BB53-40D3-9E79-70D3CEF49D28}" srcOrd="2" destOrd="0" parTransId="{174B1D35-22F6-4B72-B10D-8E1BA2C6DA40}" sibTransId="{41CEEFE1-B4A4-41E9-A973-9C8525F0B624}"/>
    <dgm:cxn modelId="{8C5667A5-34E7-4915-B299-7CE18CF737D3}" srcId="{3203CC8E-9F56-44F2-9A33-0EE850EA069F}" destId="{3EB59479-9BCB-4474-A53B-0B4D6F6750B9}" srcOrd="3" destOrd="0" parTransId="{1A686CFD-A215-47C8-BBD8-068498C2B08F}" sibTransId="{431C8A5F-529C-46EC-9CCA-675BC4812802}"/>
    <dgm:cxn modelId="{6310ADA6-1613-4A16-930A-2BC096FA4ABC}" srcId="{564ECED0-7483-4558-B760-8019E83DC8B1}" destId="{A16779AF-0B92-449F-BBC9-78090F0160CF}" srcOrd="5" destOrd="0" parTransId="{BD5DB414-2775-4F43-B2C7-430F6CBCFC63}" sibTransId="{43A79B2B-18C1-438A-AA7B-278BE8266731}"/>
    <dgm:cxn modelId="{92B804A8-586B-454C-BAD3-60993101381E}" type="presOf" srcId="{424AAD71-4ED3-465F-800E-1CE4FDC52AA2}" destId="{37F0C82A-5909-4A42-9F12-23C3E925FE3F}" srcOrd="0" destOrd="0" presId="urn:microsoft.com/office/officeart/2005/8/layout/hList1"/>
    <dgm:cxn modelId="{37424BA8-55EE-42D0-B9B0-F7A516B9AF94}" type="presOf" srcId="{3EB59479-9BCB-4474-A53B-0B4D6F6750B9}" destId="{37F0C82A-5909-4A42-9F12-23C3E925FE3F}" srcOrd="0" destOrd="3" presId="urn:microsoft.com/office/officeart/2005/8/layout/hList1"/>
    <dgm:cxn modelId="{60CC78A8-D0FC-4EFA-8596-31B346390501}" type="presOf" srcId="{FD440BEB-8AC6-4AFF-B32A-02736198841E}" destId="{6BB5C48C-83B9-4878-AF9A-FD4C22D8C8E6}" srcOrd="0" destOrd="1" presId="urn:microsoft.com/office/officeart/2005/8/layout/hList1"/>
    <dgm:cxn modelId="{29F0D1AC-245D-437A-ADB8-F0C9AC8B84BC}" type="presOf" srcId="{DE6066BF-896B-4196-AC99-28643E9C8FB5}" destId="{6BB5C48C-83B9-4878-AF9A-FD4C22D8C8E6}" srcOrd="0" destOrd="0" presId="urn:microsoft.com/office/officeart/2005/8/layout/hList1"/>
    <dgm:cxn modelId="{601B20AD-85B4-4194-B71D-1A8AD4447BB0}" srcId="{977F0503-8E23-456D-ADB9-311F45B8321F}" destId="{564ECED0-7483-4558-B760-8019E83DC8B1}" srcOrd="1" destOrd="0" parTransId="{0764AC6C-8F77-48CB-9BFC-A5A4633223D5}" sibTransId="{85FAD70D-1932-465A-B0E6-5B54C9C590C5}"/>
    <dgm:cxn modelId="{E9246BAF-80F3-4B3F-B99C-3E576D8083E4}" srcId="{5811EAF7-BB53-40D3-9E79-70D3CEF49D28}" destId="{91F57D7D-DB8C-4EC9-BE9A-2AC5826A3305}" srcOrd="1" destOrd="0" parTransId="{6FFDA26D-DB63-4AB5-B2A4-EDD8CBE40484}" sibTransId="{914A1FEB-E698-4306-8788-5B6969A66CAB}"/>
    <dgm:cxn modelId="{2CC61BBA-C63C-4ECA-95B1-21717AABEE71}" type="presOf" srcId="{A16779AF-0B92-449F-BBC9-78090F0160CF}" destId="{6BB5C48C-83B9-4878-AF9A-FD4C22D8C8E6}" srcOrd="0" destOrd="5" presId="urn:microsoft.com/office/officeart/2005/8/layout/hList1"/>
    <dgm:cxn modelId="{D2CF6EC0-51F3-49E5-9DCD-EA56D51DA72B}" srcId="{3203CC8E-9F56-44F2-9A33-0EE850EA069F}" destId="{F1079CB8-6095-41AD-9114-82157FB3A050}" srcOrd="12" destOrd="0" parTransId="{7B98DD4B-A9EB-4F0A-AFD9-4B7152745477}" sibTransId="{3A8EC996-0ECD-461B-8A75-3A0611576CE4}"/>
    <dgm:cxn modelId="{45311FC3-A48E-4202-B7B6-3468B592B8A3}" srcId="{3203CC8E-9F56-44F2-9A33-0EE850EA069F}" destId="{836DA039-B551-4C65-A4C5-03BDFF7DAB06}" srcOrd="1" destOrd="0" parTransId="{62A774D9-93C2-4BC6-B03B-0245CB3D983E}" sibTransId="{907AAD2E-6098-48FB-B4D5-2238672A2C9B}"/>
    <dgm:cxn modelId="{AC611EC5-5162-4838-80DE-06C1EFCD0809}" srcId="{977F0503-8E23-456D-ADB9-311F45B8321F}" destId="{3203CC8E-9F56-44F2-9A33-0EE850EA069F}" srcOrd="3" destOrd="0" parTransId="{12286A6E-433A-42A5-8B8A-9CD672030304}" sibTransId="{77650117-82D1-4C0C-A12E-B72DA3AA7672}"/>
    <dgm:cxn modelId="{31526BCB-5EC6-4D65-8749-3557CCB311E9}" type="presOf" srcId="{177AFF3A-7929-4DA7-8FE6-ED74EF49D270}" destId="{37F0C82A-5909-4A42-9F12-23C3E925FE3F}" srcOrd="0" destOrd="2" presId="urn:microsoft.com/office/officeart/2005/8/layout/hList1"/>
    <dgm:cxn modelId="{E467D5CB-DC64-4FD6-A7CD-6A776EEF6D28}" type="presOf" srcId="{372D4099-21B7-4D62-A43F-D07B810E6113}" destId="{6BB5C48C-83B9-4878-AF9A-FD4C22D8C8E6}" srcOrd="0" destOrd="6" presId="urn:microsoft.com/office/officeart/2005/8/layout/hList1"/>
    <dgm:cxn modelId="{5688FFCE-F049-4FCE-866C-825626E9ED7E}" srcId="{3203CC8E-9F56-44F2-9A33-0EE850EA069F}" destId="{424AAD71-4ED3-465F-800E-1CE4FDC52AA2}" srcOrd="0" destOrd="0" parTransId="{763F38A0-276C-47A6-9543-6E3CF6058147}" sibTransId="{F29673F1-6F16-43F1-86B0-D68D53496F9B}"/>
    <dgm:cxn modelId="{5B8DB9DB-758A-424C-A6AB-2EC72D0AB146}" type="presOf" srcId="{76297598-AF24-4608-ACB6-B2331C58FC11}" destId="{37F0C82A-5909-4A42-9F12-23C3E925FE3F}" srcOrd="0" destOrd="6" presId="urn:microsoft.com/office/officeart/2005/8/layout/hList1"/>
    <dgm:cxn modelId="{1B99EEE1-E0CD-421D-9788-4098C458E558}" type="presOf" srcId="{0FBF4733-7F11-4932-B7D3-B27C18855F88}" destId="{85127F45-5F53-4BDD-8229-C39AB40972D2}" srcOrd="0" destOrd="3" presId="urn:microsoft.com/office/officeart/2005/8/layout/hList1"/>
    <dgm:cxn modelId="{7359BBE2-B045-44B8-A410-364E511B2A98}" type="presOf" srcId="{60FA1BDC-5E9A-4B0C-9BC1-C21D6502B90E}" destId="{85127F45-5F53-4BDD-8229-C39AB40972D2}" srcOrd="0" destOrd="2" presId="urn:microsoft.com/office/officeart/2005/8/layout/hList1"/>
    <dgm:cxn modelId="{892395E8-B99A-4474-BFAF-D0A1EE1B2A7E}" type="presOf" srcId="{977F0503-8E23-456D-ADB9-311F45B8321F}" destId="{393CDF46-88EC-48E3-A2AA-CBFB8879BB32}" srcOrd="0" destOrd="0" presId="urn:microsoft.com/office/officeart/2005/8/layout/hList1"/>
    <dgm:cxn modelId="{9513C2F3-A4A2-4540-B86F-E306CC1F427F}" srcId="{3203CC8E-9F56-44F2-9A33-0EE850EA069F}" destId="{A35DD6AC-6200-4D95-9F58-0DBEFDC5D85E}" srcOrd="10" destOrd="0" parTransId="{D68272B5-72AD-4866-823E-FCF7FF1A3C6F}" sibTransId="{8886B080-8DA6-4452-B7B8-AFF2A442B0F3}"/>
    <dgm:cxn modelId="{23B986FC-AD86-4341-AEA9-28186D7AE528}" type="presOf" srcId="{3332075E-72E6-488F-B0DB-33B786A5BC7C}" destId="{37F0C82A-5909-4A42-9F12-23C3E925FE3F}" srcOrd="0" destOrd="11" presId="urn:microsoft.com/office/officeart/2005/8/layout/hList1"/>
    <dgm:cxn modelId="{D9E21AD4-4525-48D5-97DC-16ACF77FE83F}" type="presParOf" srcId="{393CDF46-88EC-48E3-A2AA-CBFB8879BB32}" destId="{68A05A2A-45A1-445B-B150-4D34A896815D}" srcOrd="0" destOrd="0" presId="urn:microsoft.com/office/officeart/2005/8/layout/hList1"/>
    <dgm:cxn modelId="{FEA1A88E-F511-4407-B05A-8FBF58373E53}" type="presParOf" srcId="{68A05A2A-45A1-445B-B150-4D34A896815D}" destId="{A74F2B28-DB49-4A41-8CE2-AF611D09FC6D}" srcOrd="0" destOrd="0" presId="urn:microsoft.com/office/officeart/2005/8/layout/hList1"/>
    <dgm:cxn modelId="{38EEBE91-EE7C-48A3-B4D7-58932FBA6BA2}" type="presParOf" srcId="{68A05A2A-45A1-445B-B150-4D34A896815D}" destId="{77024BF1-C5E1-4CD1-98D9-6E8FBDE7456F}" srcOrd="1" destOrd="0" presId="urn:microsoft.com/office/officeart/2005/8/layout/hList1"/>
    <dgm:cxn modelId="{6DFB0299-0C98-4C85-9593-71DD99F5FDB2}" type="presParOf" srcId="{393CDF46-88EC-48E3-A2AA-CBFB8879BB32}" destId="{FD416ECC-1715-44D8-9E54-4165F2AE67C3}" srcOrd="1" destOrd="0" presId="urn:microsoft.com/office/officeart/2005/8/layout/hList1"/>
    <dgm:cxn modelId="{02F48777-D7B4-4221-8287-8322442C9AA8}" type="presParOf" srcId="{393CDF46-88EC-48E3-A2AA-CBFB8879BB32}" destId="{A0924B02-E59D-4D30-A3E5-6D14739B011E}" srcOrd="2" destOrd="0" presId="urn:microsoft.com/office/officeart/2005/8/layout/hList1"/>
    <dgm:cxn modelId="{872300BD-749D-4B38-97BE-DC21BE03A6FB}" type="presParOf" srcId="{A0924B02-E59D-4D30-A3E5-6D14739B011E}" destId="{365B8214-6742-488E-8683-F731313394AE}" srcOrd="0" destOrd="0" presId="urn:microsoft.com/office/officeart/2005/8/layout/hList1"/>
    <dgm:cxn modelId="{EFFC025F-1CE3-4E47-8627-CF7B9B967FB4}" type="presParOf" srcId="{A0924B02-E59D-4D30-A3E5-6D14739B011E}" destId="{6BB5C48C-83B9-4878-AF9A-FD4C22D8C8E6}" srcOrd="1" destOrd="0" presId="urn:microsoft.com/office/officeart/2005/8/layout/hList1"/>
    <dgm:cxn modelId="{48CB3EAE-A6A2-41D1-AA89-C0E51C817957}" type="presParOf" srcId="{393CDF46-88EC-48E3-A2AA-CBFB8879BB32}" destId="{45C808C0-517A-4696-B748-C4B0EBAA09ED}" srcOrd="3" destOrd="0" presId="urn:microsoft.com/office/officeart/2005/8/layout/hList1"/>
    <dgm:cxn modelId="{B916F0A4-BD1A-4ED1-9DDB-7EA09B9D373D}" type="presParOf" srcId="{393CDF46-88EC-48E3-A2AA-CBFB8879BB32}" destId="{B202E0F4-8F18-4B34-97A1-2344B2091B12}" srcOrd="4" destOrd="0" presId="urn:microsoft.com/office/officeart/2005/8/layout/hList1"/>
    <dgm:cxn modelId="{2F532CDB-E190-4BF9-ACE3-2F560A158C8B}" type="presParOf" srcId="{B202E0F4-8F18-4B34-97A1-2344B2091B12}" destId="{C4B6C80E-5BCE-4BA2-BCEB-0A2C9A4CE21B}" srcOrd="0" destOrd="0" presId="urn:microsoft.com/office/officeart/2005/8/layout/hList1"/>
    <dgm:cxn modelId="{F9680DB2-D691-4E88-BB24-598E8B25C58F}" type="presParOf" srcId="{B202E0F4-8F18-4B34-97A1-2344B2091B12}" destId="{85127F45-5F53-4BDD-8229-C39AB40972D2}" srcOrd="1" destOrd="0" presId="urn:microsoft.com/office/officeart/2005/8/layout/hList1"/>
    <dgm:cxn modelId="{C28E373D-BE6B-40FD-9D77-A2E265D3D7E6}" type="presParOf" srcId="{393CDF46-88EC-48E3-A2AA-CBFB8879BB32}" destId="{822E2902-706C-4827-B081-B2BF445F8406}" srcOrd="5" destOrd="0" presId="urn:microsoft.com/office/officeart/2005/8/layout/hList1"/>
    <dgm:cxn modelId="{191421C4-8AE9-4A37-8758-DA9BFC2A4350}" type="presParOf" srcId="{393CDF46-88EC-48E3-A2AA-CBFB8879BB32}" destId="{FEB44043-F83A-4530-96CB-52BF9E1A06D0}" srcOrd="6" destOrd="0" presId="urn:microsoft.com/office/officeart/2005/8/layout/hList1"/>
    <dgm:cxn modelId="{E3B3111A-7A49-45D4-A4DE-E8D69F5ECF1E}" type="presParOf" srcId="{FEB44043-F83A-4530-96CB-52BF9E1A06D0}" destId="{A6EA7663-7FDD-445B-8822-10D0B0F0C8D5}" srcOrd="0" destOrd="0" presId="urn:microsoft.com/office/officeart/2005/8/layout/hList1"/>
    <dgm:cxn modelId="{94F30529-52E9-407D-A2D9-97DF55EE5307}" type="presParOf" srcId="{FEB44043-F83A-4530-96CB-52BF9E1A06D0}" destId="{37F0C82A-5909-4A42-9F12-23C3E925FE3F}" srcOrd="1" destOrd="0" presId="urn:microsoft.com/office/officeart/2005/8/layout/hList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A121D4-388F-46E7-A771-42F6760B7F9B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616813AD-018F-446F-AB02-643F43DCA44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Collaborative</a:t>
          </a:r>
        </a:p>
      </dgm:t>
    </dgm:pt>
    <dgm:pt modelId="{F82D942E-7067-4E44-83CA-47E38DCE3966}" type="parTrans" cxnId="{E8297E6D-ACFB-432D-8BFB-15969312DFE6}">
      <dgm:prSet/>
      <dgm:spPr/>
      <dgm:t>
        <a:bodyPr/>
        <a:lstStyle/>
        <a:p>
          <a:endParaRPr lang="fr-FR"/>
        </a:p>
      </dgm:t>
    </dgm:pt>
    <dgm:pt modelId="{DD5BA0F7-E7B0-4930-B291-4F277E831CFB}" type="sibTrans" cxnId="{E8297E6D-ACFB-432D-8BFB-15969312DFE6}">
      <dgm:prSet/>
      <dgm:spPr/>
      <dgm:t>
        <a:bodyPr/>
        <a:lstStyle/>
        <a:p>
          <a:endParaRPr lang="fr-FR"/>
        </a:p>
      </dgm:t>
    </dgm:pt>
    <dgm:pt modelId="{55A3D881-DBD2-405A-BF51-94C53876BF7A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pPr>
            <a:buNone/>
          </a:pPr>
          <a:r>
            <a:rPr lang="fr-FR" dirty="0">
              <a:solidFill>
                <a:schemeClr val="tx1"/>
              </a:solidFill>
            </a:rPr>
            <a:t>Import classeur</a:t>
          </a:r>
        </a:p>
      </dgm:t>
    </dgm:pt>
    <dgm:pt modelId="{A48D1048-3A62-4877-A206-941156444F41}" type="parTrans" cxnId="{603D46F7-C3D7-4ED3-8FFA-FFA95CDBE073}">
      <dgm:prSet/>
      <dgm:spPr/>
      <dgm:t>
        <a:bodyPr/>
        <a:lstStyle/>
        <a:p>
          <a:endParaRPr lang="fr-FR"/>
        </a:p>
      </dgm:t>
    </dgm:pt>
    <dgm:pt modelId="{5989DC4B-64D9-44CE-AD83-F0A9FF1AAE5C}" type="sibTrans" cxnId="{603D46F7-C3D7-4ED3-8FFA-FFA95CDBE073}">
      <dgm:prSet/>
      <dgm:spPr/>
      <dgm:t>
        <a:bodyPr/>
        <a:lstStyle/>
        <a:p>
          <a:endParaRPr lang="fr-FR"/>
        </a:p>
      </dgm:t>
    </dgm:pt>
    <dgm:pt modelId="{02401A52-EBA6-480E-BBE2-B6645A6E1662}">
      <dgm:prSet phldrT="[Texte]"/>
      <dgm:spPr/>
      <dgm:t>
        <a:bodyPr/>
        <a:lstStyle/>
        <a:p>
          <a:pPr algn="l">
            <a:buNone/>
          </a:pPr>
          <a:r>
            <a:rPr lang="fr-FR"/>
            <a:t>API</a:t>
          </a:r>
        </a:p>
      </dgm:t>
    </dgm:pt>
    <dgm:pt modelId="{411E54F3-75C4-4F23-B03B-5C92FCFD2410}" type="parTrans" cxnId="{E6AD7106-2256-48C9-9F1C-4D8AE511ABD5}">
      <dgm:prSet/>
      <dgm:spPr/>
      <dgm:t>
        <a:bodyPr/>
        <a:lstStyle/>
        <a:p>
          <a:endParaRPr lang="fr-FR"/>
        </a:p>
      </dgm:t>
    </dgm:pt>
    <dgm:pt modelId="{51C1C517-8243-4AB0-87AF-3F4C719293B8}" type="sibTrans" cxnId="{E6AD7106-2256-48C9-9F1C-4D8AE511ABD5}">
      <dgm:prSet/>
      <dgm:spPr/>
      <dgm:t>
        <a:bodyPr/>
        <a:lstStyle/>
        <a:p>
          <a:endParaRPr lang="fr-FR"/>
        </a:p>
      </dgm:t>
    </dgm:pt>
    <dgm:pt modelId="{39CECFED-1206-4E5B-BD66-48A452028231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Massive data import according to the template in the solution</a:t>
          </a:r>
          <a:endParaRPr lang="fr-FR" dirty="0">
            <a:solidFill>
              <a:schemeClr val="tx1"/>
            </a:solidFill>
          </a:endParaRPr>
        </a:p>
      </dgm:t>
    </dgm:pt>
    <dgm:pt modelId="{22EFCD19-E4C4-48E7-A77B-E40FBCD68923}" type="parTrans" cxnId="{C874762D-BDDF-4E65-A6AD-4921A149CC28}">
      <dgm:prSet/>
      <dgm:spPr/>
      <dgm:t>
        <a:bodyPr/>
        <a:lstStyle/>
        <a:p>
          <a:endParaRPr lang="fr-FR"/>
        </a:p>
      </dgm:t>
    </dgm:pt>
    <dgm:pt modelId="{F43961E8-664D-4344-B7BD-900195372349}" type="sibTrans" cxnId="{C874762D-BDDF-4E65-A6AD-4921A149CC28}">
      <dgm:prSet/>
      <dgm:spPr/>
      <dgm:t>
        <a:bodyPr/>
        <a:lstStyle/>
        <a:p>
          <a:endParaRPr lang="fr-FR"/>
        </a:p>
      </dgm:t>
    </dgm:pt>
    <dgm:pt modelId="{4724F346-3AB5-4CB2-A5B4-8DC2B2761E23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fr-FR" dirty="0" err="1">
              <a:solidFill>
                <a:schemeClr val="tx1"/>
              </a:solidFill>
            </a:rPr>
            <a:t>Ability</a:t>
          </a:r>
          <a:r>
            <a:rPr lang="fr-FR" dirty="0">
              <a:solidFill>
                <a:schemeClr val="tx1"/>
              </a:solidFill>
            </a:rPr>
            <a:t> to import </a:t>
          </a:r>
          <a:r>
            <a:rPr lang="fr-FR" dirty="0" err="1">
              <a:solidFill>
                <a:schemeClr val="tx1"/>
              </a:solidFill>
            </a:rPr>
            <a:t>history</a:t>
          </a:r>
          <a:endParaRPr lang="fr-FR" dirty="0">
            <a:solidFill>
              <a:schemeClr val="tx1"/>
            </a:solidFill>
          </a:endParaRPr>
        </a:p>
      </dgm:t>
    </dgm:pt>
    <dgm:pt modelId="{6069E591-5FA0-49B3-8B50-F214E74349F4}" type="parTrans" cxnId="{376E12F0-2C4D-4147-AEE1-F55B241C0333}">
      <dgm:prSet/>
      <dgm:spPr/>
      <dgm:t>
        <a:bodyPr/>
        <a:lstStyle/>
        <a:p>
          <a:endParaRPr lang="fr-FR"/>
        </a:p>
      </dgm:t>
    </dgm:pt>
    <dgm:pt modelId="{8656CD75-D2B9-4756-87F9-710A7A67D1B2}" type="sibTrans" cxnId="{376E12F0-2C4D-4147-AEE1-F55B241C0333}">
      <dgm:prSet/>
      <dgm:spPr/>
      <dgm:t>
        <a:bodyPr/>
        <a:lstStyle/>
        <a:p>
          <a:endParaRPr lang="fr-FR"/>
        </a:p>
      </dgm:t>
    </dgm:pt>
    <dgm:pt modelId="{26D4A820-AF18-4265-9129-69E5940E0384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Partial import possible</a:t>
          </a:r>
        </a:p>
      </dgm:t>
    </dgm:pt>
    <dgm:pt modelId="{EBBE82F1-395F-448F-B14B-61A9C39B61F2}" type="parTrans" cxnId="{11343C68-95C2-4B4A-8D08-AFE836E2F1C3}">
      <dgm:prSet/>
      <dgm:spPr/>
      <dgm:t>
        <a:bodyPr/>
        <a:lstStyle/>
        <a:p>
          <a:endParaRPr lang="fr-FR"/>
        </a:p>
      </dgm:t>
    </dgm:pt>
    <dgm:pt modelId="{5708237A-2816-4EE9-BFF2-1A28C30AB5A5}" type="sibTrans" cxnId="{11343C68-95C2-4B4A-8D08-AFE836E2F1C3}">
      <dgm:prSet/>
      <dgm:spPr/>
      <dgm:t>
        <a:bodyPr/>
        <a:lstStyle/>
        <a:p>
          <a:endParaRPr lang="fr-FR"/>
        </a:p>
      </dgm:t>
    </dgm:pt>
    <dgm:pt modelId="{1945B0E3-E01A-4C00-84B9-3392613D7353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fr-FR" b="1" i="1" dirty="0">
              <a:solidFill>
                <a:schemeClr val="tx1"/>
              </a:solidFill>
            </a:rPr>
            <a:t>Conservez un backup des données exportés</a:t>
          </a:r>
        </a:p>
      </dgm:t>
    </dgm:pt>
    <dgm:pt modelId="{E9DA4F60-A7A5-4421-A167-76D51F9143C5}" type="parTrans" cxnId="{0A2E2CFC-924F-42F1-B68E-152385FC7A58}">
      <dgm:prSet/>
      <dgm:spPr/>
      <dgm:t>
        <a:bodyPr/>
        <a:lstStyle/>
        <a:p>
          <a:endParaRPr lang="fr-FR"/>
        </a:p>
      </dgm:t>
    </dgm:pt>
    <dgm:pt modelId="{EAD50CBF-E708-4AD5-B8E8-D217BD0CCE8E}" type="sibTrans" cxnId="{0A2E2CFC-924F-42F1-B68E-152385FC7A58}">
      <dgm:prSet/>
      <dgm:spPr/>
      <dgm:t>
        <a:bodyPr/>
        <a:lstStyle/>
        <a:p>
          <a:endParaRPr lang="fr-FR"/>
        </a:p>
      </dgm:t>
    </dgm:pt>
    <dgm:pt modelId="{84541C90-404B-4AC4-B538-843DEF02ED5F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Import past data only if necessary</a:t>
          </a:r>
          <a:endParaRPr lang="fr-FR" b="1" i="1" dirty="0">
            <a:solidFill>
              <a:schemeClr val="tx1"/>
            </a:solidFill>
          </a:endParaRPr>
        </a:p>
      </dgm:t>
    </dgm:pt>
    <dgm:pt modelId="{AE995388-1AE4-41D3-9DBE-8F13BD02C7D6}" type="parTrans" cxnId="{273E27CD-52BA-4FA9-95B6-2698D6F9733B}">
      <dgm:prSet/>
      <dgm:spPr/>
      <dgm:t>
        <a:bodyPr/>
        <a:lstStyle/>
        <a:p>
          <a:endParaRPr lang="fr-FR"/>
        </a:p>
      </dgm:t>
    </dgm:pt>
    <dgm:pt modelId="{45823A9B-EB79-4CBD-AD96-47DC3EFE688D}" type="sibTrans" cxnId="{273E27CD-52BA-4FA9-95B6-2698D6F9733B}">
      <dgm:prSet/>
      <dgm:spPr/>
      <dgm:t>
        <a:bodyPr/>
        <a:lstStyle/>
        <a:p>
          <a:endParaRPr lang="fr-FR"/>
        </a:p>
      </dgm:t>
    </dgm:pt>
    <dgm:pt modelId="{1A2F4D62-8C9A-4A94-9C00-B5AC0B5F01D5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dirty="0">
              <a:solidFill>
                <a:schemeClr val="tx1"/>
              </a:solidFill>
            </a:rPr>
            <a:t>Public API</a:t>
          </a:r>
        </a:p>
      </dgm:t>
    </dgm:pt>
    <dgm:pt modelId="{8C429AF0-2DB4-4077-874F-C5CF4C443009}" type="sibTrans" cxnId="{301ABD24-973E-4113-9545-7DA2B3150E9B}">
      <dgm:prSet/>
      <dgm:spPr/>
      <dgm:t>
        <a:bodyPr/>
        <a:lstStyle/>
        <a:p>
          <a:endParaRPr lang="fr-FR"/>
        </a:p>
      </dgm:t>
    </dgm:pt>
    <dgm:pt modelId="{DDA3336C-E115-4C2D-B664-13C1FC315309}" type="parTrans" cxnId="{301ABD24-973E-4113-9545-7DA2B3150E9B}">
      <dgm:prSet/>
      <dgm:spPr/>
      <dgm:t>
        <a:bodyPr/>
        <a:lstStyle/>
        <a:p>
          <a:endParaRPr lang="fr-FR"/>
        </a:p>
      </dgm:t>
    </dgm:pt>
    <dgm:pt modelId="{49F1E1B0-4147-47C5-83A4-D5D9E3FEEAEB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Pushing metrics on the PLC</a:t>
          </a:r>
          <a:endParaRPr lang="fr-FR" dirty="0">
            <a:solidFill>
              <a:schemeClr val="tx1"/>
            </a:solidFill>
          </a:endParaRPr>
        </a:p>
      </dgm:t>
    </dgm:pt>
    <dgm:pt modelId="{752C9355-E791-440E-9242-6A5C2EBA5816}" type="parTrans" cxnId="{BA0E5D6B-A26F-43D2-8E53-02641C873BF7}">
      <dgm:prSet/>
      <dgm:spPr/>
      <dgm:t>
        <a:bodyPr/>
        <a:lstStyle/>
        <a:p>
          <a:endParaRPr lang="fr-FR"/>
        </a:p>
      </dgm:t>
    </dgm:pt>
    <dgm:pt modelId="{5E858FC4-2448-4009-ABD2-8CBA509D82AC}" type="sibTrans" cxnId="{BA0E5D6B-A26F-43D2-8E53-02641C873BF7}">
      <dgm:prSet/>
      <dgm:spPr/>
      <dgm:t>
        <a:bodyPr/>
        <a:lstStyle/>
        <a:p>
          <a:endParaRPr lang="fr-FR"/>
        </a:p>
      </dgm:t>
    </dgm:pt>
    <dgm:pt modelId="{DE5AD851-3611-4586-BC99-6D88FC9B8ED1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fr-FR" dirty="0" err="1">
              <a:solidFill>
                <a:schemeClr val="tx1"/>
              </a:solidFill>
            </a:rPr>
            <a:t>Connectors</a:t>
          </a:r>
          <a:endParaRPr lang="fr-FR" dirty="0">
            <a:solidFill>
              <a:schemeClr val="tx1"/>
            </a:solidFill>
          </a:endParaRPr>
        </a:p>
      </dgm:t>
    </dgm:pt>
    <dgm:pt modelId="{A3AA3A1C-5D9C-4B2E-84FC-26DAD6273B50}" type="parTrans" cxnId="{1E1B0F27-6B55-48A1-99FF-DEB02F75D281}">
      <dgm:prSet/>
      <dgm:spPr/>
      <dgm:t>
        <a:bodyPr/>
        <a:lstStyle/>
        <a:p>
          <a:endParaRPr lang="fr-FR"/>
        </a:p>
      </dgm:t>
    </dgm:pt>
    <dgm:pt modelId="{3481A09E-E281-45AC-B833-BC3600D5191D}" type="sibTrans" cxnId="{1E1B0F27-6B55-48A1-99FF-DEB02F75D281}">
      <dgm:prSet/>
      <dgm:spPr/>
      <dgm:t>
        <a:bodyPr/>
        <a:lstStyle/>
        <a:p>
          <a:endParaRPr lang="fr-FR"/>
        </a:p>
      </dgm:t>
    </dgm:pt>
    <dgm:pt modelId="{A5E15778-431F-4D38-9671-61A487E70BEB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fr-FR" dirty="0"/>
        </a:p>
      </dgm:t>
    </dgm:pt>
    <dgm:pt modelId="{1D1DFF9D-F2B7-4E1C-A9E5-B9434BD4F628}" type="parTrans" cxnId="{64BF810C-23D0-40BE-A7C1-11074456EE43}">
      <dgm:prSet/>
      <dgm:spPr/>
      <dgm:t>
        <a:bodyPr/>
        <a:lstStyle/>
        <a:p>
          <a:endParaRPr lang="fr-FR"/>
        </a:p>
      </dgm:t>
    </dgm:pt>
    <dgm:pt modelId="{019E5FDB-8BB8-43AB-BB74-6F27C940F011}" type="sibTrans" cxnId="{64BF810C-23D0-40BE-A7C1-11074456EE43}">
      <dgm:prSet/>
      <dgm:spPr/>
      <dgm:t>
        <a:bodyPr/>
        <a:lstStyle/>
        <a:p>
          <a:endParaRPr lang="fr-FR"/>
        </a:p>
      </dgm:t>
    </dgm:pt>
    <dgm:pt modelId="{F1F1499C-5C7C-4587-8769-5F5FF9F933A1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Automated collection by the solution (according engine available in the catalogue)</a:t>
          </a:r>
          <a:endParaRPr lang="fr-FR" dirty="0">
            <a:solidFill>
              <a:schemeClr val="tx1"/>
            </a:solidFill>
          </a:endParaRPr>
        </a:p>
      </dgm:t>
    </dgm:pt>
    <dgm:pt modelId="{DAC6C692-B8E2-4D5B-9FCE-6161891EFAAC}" type="parTrans" cxnId="{0CE54929-AE91-49B7-82DE-97C0C6E1AEF6}">
      <dgm:prSet/>
      <dgm:spPr/>
      <dgm:t>
        <a:bodyPr/>
        <a:lstStyle/>
        <a:p>
          <a:endParaRPr lang="fr-FR"/>
        </a:p>
      </dgm:t>
    </dgm:pt>
    <dgm:pt modelId="{9AC6C346-D84A-4542-BBE9-FC47442CB6A9}" type="sibTrans" cxnId="{0CE54929-AE91-49B7-82DE-97C0C6E1AEF6}">
      <dgm:prSet/>
      <dgm:spPr/>
      <dgm:t>
        <a:bodyPr/>
        <a:lstStyle/>
        <a:p>
          <a:endParaRPr lang="fr-FR"/>
        </a:p>
      </dgm:t>
    </dgm:pt>
    <dgm:pt modelId="{384BE4CC-4ABC-4D6C-880E-EE801D495672}">
      <dgm:prSet phldrT="[Texte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Assignment of metrics to contributors</a:t>
          </a:r>
          <a:endParaRPr lang="fr-FR" dirty="0">
            <a:solidFill>
              <a:schemeClr val="tx1"/>
            </a:solidFill>
          </a:endParaRPr>
        </a:p>
      </dgm:t>
    </dgm:pt>
    <dgm:pt modelId="{A1121FD1-6F7B-4EAD-AB7E-90C099F04656}" type="sibTrans" cxnId="{C2ECB948-AD3D-4257-8224-0A3313294F39}">
      <dgm:prSet/>
      <dgm:spPr/>
      <dgm:t>
        <a:bodyPr/>
        <a:lstStyle/>
        <a:p>
          <a:endParaRPr lang="fr-FR"/>
        </a:p>
      </dgm:t>
    </dgm:pt>
    <dgm:pt modelId="{B948D371-9AE1-4F00-8FBD-AB504D197C36}" type="parTrans" cxnId="{C2ECB948-AD3D-4257-8224-0A3313294F39}">
      <dgm:prSet/>
      <dgm:spPr/>
      <dgm:t>
        <a:bodyPr/>
        <a:lstStyle/>
        <a:p>
          <a:endParaRPr lang="fr-FR"/>
        </a:p>
      </dgm:t>
    </dgm:pt>
    <dgm:pt modelId="{D30804CC-3C65-4ABD-8963-0B70E2E9202B}">
      <dgm:prSet phldrT="[Texte]"/>
      <dgm:spPr/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F0A133BF-286B-4982-A3B0-D5E15525435D}" type="sibTrans" cxnId="{978C120A-CCD0-4B2B-9234-AA213AA36D57}">
      <dgm:prSet/>
      <dgm:spPr/>
      <dgm:t>
        <a:bodyPr/>
        <a:lstStyle/>
        <a:p>
          <a:endParaRPr lang="fr-FR"/>
        </a:p>
      </dgm:t>
    </dgm:pt>
    <dgm:pt modelId="{F0050660-A1A2-4942-BFA9-262921D92C47}" type="parTrans" cxnId="{978C120A-CCD0-4B2B-9234-AA213AA36D57}">
      <dgm:prSet/>
      <dgm:spPr/>
      <dgm:t>
        <a:bodyPr/>
        <a:lstStyle/>
        <a:p>
          <a:endParaRPr lang="fr-FR"/>
        </a:p>
      </dgm:t>
    </dgm:pt>
    <dgm:pt modelId="{D1275CA0-6540-4813-8585-1DBF846F4BD7}">
      <dgm:prSet phldrT="[Texte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Entering metrics for the last closed period</a:t>
          </a:r>
          <a:endParaRPr lang="fr-FR" dirty="0">
            <a:solidFill>
              <a:schemeClr val="tx1"/>
            </a:solidFill>
          </a:endParaRPr>
        </a:p>
      </dgm:t>
    </dgm:pt>
    <dgm:pt modelId="{C3196474-7811-40BE-947B-BD2C4E5E1297}" type="sibTrans" cxnId="{58376230-5A2A-4B97-9393-FA77B79FBC12}">
      <dgm:prSet/>
      <dgm:spPr/>
      <dgm:t>
        <a:bodyPr/>
        <a:lstStyle/>
        <a:p>
          <a:endParaRPr lang="fr-FR"/>
        </a:p>
      </dgm:t>
    </dgm:pt>
    <dgm:pt modelId="{437C9326-E658-459F-9503-E4BBF76DED7A}" type="parTrans" cxnId="{58376230-5A2A-4B97-9393-FA77B79FBC12}">
      <dgm:prSet/>
      <dgm:spPr/>
      <dgm:t>
        <a:bodyPr/>
        <a:lstStyle/>
        <a:p>
          <a:endParaRPr lang="fr-FR"/>
        </a:p>
      </dgm:t>
    </dgm:pt>
    <dgm:pt modelId="{D14699D9-4BF1-42BE-A0E1-6C7375A7AFEA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pPr>
            <a:buNone/>
          </a:pPr>
          <a:r>
            <a:rPr lang="en-US" b="1" i="1" dirty="0">
              <a:solidFill>
                <a:schemeClr val="tx1"/>
              </a:solidFill>
            </a:rPr>
            <a:t>Attention to changing the history</a:t>
          </a:r>
          <a:endParaRPr lang="fr-FR" dirty="0">
            <a:solidFill>
              <a:schemeClr val="tx1"/>
            </a:solidFill>
          </a:endParaRPr>
        </a:p>
      </dgm:t>
    </dgm:pt>
    <dgm:pt modelId="{5FD14502-3718-4541-8727-020043A8A834}" type="parTrans" cxnId="{EA018258-D2E1-4C31-8F10-93CCD2074992}">
      <dgm:prSet/>
      <dgm:spPr/>
      <dgm:t>
        <a:bodyPr/>
        <a:lstStyle/>
        <a:p>
          <a:endParaRPr lang="fr-FR"/>
        </a:p>
      </dgm:t>
    </dgm:pt>
    <dgm:pt modelId="{F8ACFB23-3BF0-4AD7-8ED7-7D3CA916CB22}" type="sibTrans" cxnId="{EA018258-D2E1-4C31-8F10-93CCD2074992}">
      <dgm:prSet/>
      <dgm:spPr/>
      <dgm:t>
        <a:bodyPr/>
        <a:lstStyle/>
        <a:p>
          <a:endParaRPr lang="fr-FR"/>
        </a:p>
      </dgm:t>
    </dgm:pt>
    <dgm:pt modelId="{498E0D8A-08CD-4200-9CB8-8A720B78B36C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E6D52808-8DDC-4921-97C3-AFED1D5A8DA4}" type="parTrans" cxnId="{0A846F8E-1480-47D4-A24A-CF58D96F3A66}">
      <dgm:prSet/>
      <dgm:spPr/>
      <dgm:t>
        <a:bodyPr/>
        <a:lstStyle/>
        <a:p>
          <a:endParaRPr lang="fr-FR"/>
        </a:p>
      </dgm:t>
    </dgm:pt>
    <dgm:pt modelId="{77580E59-9D28-458B-9C91-AC7DC455A33B}" type="sibTrans" cxnId="{0A846F8E-1480-47D4-A24A-CF58D96F3A66}">
      <dgm:prSet/>
      <dgm:spPr/>
      <dgm:t>
        <a:bodyPr/>
        <a:lstStyle/>
        <a:p>
          <a:endParaRPr lang="fr-FR"/>
        </a:p>
      </dgm:t>
    </dgm:pt>
    <dgm:pt modelId="{93E4C21F-E59E-4BC1-9DAC-A9FC0FE40618}">
      <dgm:prSet phldrT="[Texte]"/>
      <dgm:spPr>
        <a:solidFill>
          <a:schemeClr val="tx1">
            <a:lumMod val="25000"/>
            <a:lumOff val="75000"/>
          </a:schemeClr>
        </a:solidFill>
      </dgm:spPr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BADFCEBA-A7BF-4D64-938F-37DF37DAFC63}" type="parTrans" cxnId="{5AC88A5B-542B-447E-BE19-CB305FE46A4F}">
      <dgm:prSet/>
      <dgm:spPr/>
      <dgm:t>
        <a:bodyPr/>
        <a:lstStyle/>
        <a:p>
          <a:endParaRPr lang="fr-FR"/>
        </a:p>
      </dgm:t>
    </dgm:pt>
    <dgm:pt modelId="{FD7242F5-3520-4E8C-A882-C1490C615DD8}" type="sibTrans" cxnId="{5AC88A5B-542B-447E-BE19-CB305FE46A4F}">
      <dgm:prSet/>
      <dgm:spPr/>
      <dgm:t>
        <a:bodyPr/>
        <a:lstStyle/>
        <a:p>
          <a:endParaRPr lang="fr-FR"/>
        </a:p>
      </dgm:t>
    </dgm:pt>
    <dgm:pt modelId="{996FBE0A-145C-4FF2-85C9-87CC1B007D2A}">
      <dgm:prSet/>
      <dgm:spPr/>
      <dgm:t>
        <a:bodyPr/>
        <a:lstStyle/>
        <a:p>
          <a:endParaRPr lang="fr-FR" b="1" i="1" dirty="0">
            <a:solidFill>
              <a:schemeClr val="tx1"/>
            </a:solidFill>
          </a:endParaRPr>
        </a:p>
      </dgm:t>
    </dgm:pt>
    <dgm:pt modelId="{3D9A4151-B439-4C1A-9B32-5487100295F4}" type="parTrans" cxnId="{2169192F-D7ED-4666-96BC-248AFD889BF7}">
      <dgm:prSet/>
      <dgm:spPr/>
      <dgm:t>
        <a:bodyPr/>
        <a:lstStyle/>
        <a:p>
          <a:endParaRPr lang="fr-FR"/>
        </a:p>
      </dgm:t>
    </dgm:pt>
    <dgm:pt modelId="{0569FDC9-2CEE-49E5-B528-B1F618A55E1B}" type="sibTrans" cxnId="{2169192F-D7ED-4666-96BC-248AFD889BF7}">
      <dgm:prSet/>
      <dgm:spPr/>
      <dgm:t>
        <a:bodyPr/>
        <a:lstStyle/>
        <a:p>
          <a:endParaRPr lang="fr-FR"/>
        </a:p>
      </dgm:t>
    </dgm:pt>
    <dgm:pt modelId="{4ADDA3CD-DEA7-402A-A15C-31C60C32BDD4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fr-FR" dirty="0">
            <a:solidFill>
              <a:schemeClr val="tx1"/>
            </a:solidFill>
          </a:endParaRPr>
        </a:p>
      </dgm:t>
    </dgm:pt>
    <dgm:pt modelId="{4E0E0F2C-3E7E-4D04-930F-DA5EB74E02DA}" type="parTrans" cxnId="{669318A6-7855-4CFC-9BAA-4F323C1FDC5F}">
      <dgm:prSet/>
      <dgm:spPr/>
      <dgm:t>
        <a:bodyPr/>
        <a:lstStyle/>
        <a:p>
          <a:endParaRPr lang="fr-FR"/>
        </a:p>
      </dgm:t>
    </dgm:pt>
    <dgm:pt modelId="{73C86E56-D37A-49B3-ABBF-6BDA3DDF6F51}" type="sibTrans" cxnId="{669318A6-7855-4CFC-9BAA-4F323C1FDC5F}">
      <dgm:prSet/>
      <dgm:spPr/>
      <dgm:t>
        <a:bodyPr/>
        <a:lstStyle/>
        <a:p>
          <a:endParaRPr lang="fr-FR"/>
        </a:p>
      </dgm:t>
    </dgm:pt>
    <dgm:pt modelId="{F47B12D9-B508-445A-9059-0CD031912093}" type="pres">
      <dgm:prSet presAssocID="{96A121D4-388F-46E7-A771-42F6760B7F9B}" presName="Name0" presStyleCnt="0">
        <dgm:presLayoutVars>
          <dgm:dir/>
          <dgm:resizeHandles val="exact"/>
        </dgm:presLayoutVars>
      </dgm:prSet>
      <dgm:spPr/>
    </dgm:pt>
    <dgm:pt modelId="{6F548944-E5DA-4C3F-B021-72D235E3B936}" type="pres">
      <dgm:prSet presAssocID="{96A121D4-388F-46E7-A771-42F6760B7F9B}" presName="bkgdShp" presStyleLbl="alignAccFollowNode1" presStyleIdx="0" presStyleCnt="1"/>
      <dgm:spPr/>
    </dgm:pt>
    <dgm:pt modelId="{711473BE-2B5C-4F21-AB75-9AA9254BEF76}" type="pres">
      <dgm:prSet presAssocID="{96A121D4-388F-46E7-A771-42F6760B7F9B}" presName="linComp" presStyleCnt="0"/>
      <dgm:spPr/>
    </dgm:pt>
    <dgm:pt modelId="{CA833CA3-30F2-4C36-A193-BD3D0B0C84D4}" type="pres">
      <dgm:prSet presAssocID="{616813AD-018F-446F-AB02-643F43DCA440}" presName="compNode" presStyleCnt="0"/>
      <dgm:spPr/>
    </dgm:pt>
    <dgm:pt modelId="{4C4A7F18-6037-4D3E-813B-FCF662120504}" type="pres">
      <dgm:prSet presAssocID="{616813AD-018F-446F-AB02-643F43DCA440}" presName="node" presStyleLbl="node1" presStyleIdx="0" presStyleCnt="3">
        <dgm:presLayoutVars>
          <dgm:bulletEnabled val="1"/>
        </dgm:presLayoutVars>
      </dgm:prSet>
      <dgm:spPr/>
    </dgm:pt>
    <dgm:pt modelId="{AF60429B-91C7-49A5-B9FA-00D5EEC8B674}" type="pres">
      <dgm:prSet presAssocID="{616813AD-018F-446F-AB02-643F43DCA440}" presName="invisiNode" presStyleLbl="node1" presStyleIdx="0" presStyleCnt="3"/>
      <dgm:spPr/>
    </dgm:pt>
    <dgm:pt modelId="{9437AD75-0487-4876-9FE2-5455293EC7DA}" type="pres">
      <dgm:prSet presAssocID="{616813AD-018F-446F-AB02-643F43DCA44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D4C56DA-5049-425E-AF84-F5AB5ECDC285}" type="pres">
      <dgm:prSet presAssocID="{DD5BA0F7-E7B0-4930-B291-4F277E831CFB}" presName="sibTrans" presStyleLbl="sibTrans2D1" presStyleIdx="0" presStyleCnt="0"/>
      <dgm:spPr/>
    </dgm:pt>
    <dgm:pt modelId="{39C2D811-E7D6-4EE2-A601-00659C674FC8}" type="pres">
      <dgm:prSet presAssocID="{55A3D881-DBD2-405A-BF51-94C53876BF7A}" presName="compNode" presStyleCnt="0"/>
      <dgm:spPr/>
    </dgm:pt>
    <dgm:pt modelId="{DBD7508B-93BE-4725-BF4F-A9C80113F8BA}" type="pres">
      <dgm:prSet presAssocID="{55A3D881-DBD2-405A-BF51-94C53876BF7A}" presName="node" presStyleLbl="node1" presStyleIdx="1" presStyleCnt="3">
        <dgm:presLayoutVars>
          <dgm:bulletEnabled val="1"/>
        </dgm:presLayoutVars>
      </dgm:prSet>
      <dgm:spPr/>
    </dgm:pt>
    <dgm:pt modelId="{6DBCD21C-91B6-425A-B46F-5A4A0BA3E9D7}" type="pres">
      <dgm:prSet presAssocID="{55A3D881-DBD2-405A-BF51-94C53876BF7A}" presName="invisiNode" presStyleLbl="node1" presStyleIdx="1" presStyleCnt="3"/>
      <dgm:spPr/>
    </dgm:pt>
    <dgm:pt modelId="{09DE7C72-E8E8-480A-B139-EE044D0B2627}" type="pres">
      <dgm:prSet presAssocID="{55A3D881-DBD2-405A-BF51-94C53876BF7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C5C5318-AC0A-4035-BCC8-D984E03B299C}" type="pres">
      <dgm:prSet presAssocID="{5989DC4B-64D9-44CE-AD83-F0A9FF1AAE5C}" presName="sibTrans" presStyleLbl="sibTrans2D1" presStyleIdx="0" presStyleCnt="0"/>
      <dgm:spPr/>
    </dgm:pt>
    <dgm:pt modelId="{6227100B-A8D2-42EB-AA48-02ED07CE31D9}" type="pres">
      <dgm:prSet presAssocID="{02401A52-EBA6-480E-BBE2-B6645A6E1662}" presName="compNode" presStyleCnt="0"/>
      <dgm:spPr/>
    </dgm:pt>
    <dgm:pt modelId="{D3EC927D-9E90-452B-8ADC-D617F9216BA3}" type="pres">
      <dgm:prSet presAssocID="{02401A52-EBA6-480E-BBE2-B6645A6E1662}" presName="node" presStyleLbl="node1" presStyleIdx="2" presStyleCnt="3">
        <dgm:presLayoutVars>
          <dgm:bulletEnabled val="1"/>
        </dgm:presLayoutVars>
      </dgm:prSet>
      <dgm:spPr/>
    </dgm:pt>
    <dgm:pt modelId="{F450DE3C-BB67-4D01-8A33-A0C7538DA413}" type="pres">
      <dgm:prSet presAssocID="{02401A52-EBA6-480E-BBE2-B6645A6E1662}" presName="invisiNode" presStyleLbl="node1" presStyleIdx="2" presStyleCnt="3"/>
      <dgm:spPr/>
    </dgm:pt>
    <dgm:pt modelId="{D49B1C55-C33F-42DA-AEF7-7523B071F355}" type="pres">
      <dgm:prSet presAssocID="{02401A52-EBA6-480E-BBE2-B6645A6E166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92CBC103-01F0-4D91-83E6-EF9EDF99F441}" type="presOf" srcId="{DD5BA0F7-E7B0-4930-B291-4F277E831CFB}" destId="{7D4C56DA-5049-425E-AF84-F5AB5ECDC285}" srcOrd="0" destOrd="0" presId="urn:microsoft.com/office/officeart/2005/8/layout/pList2"/>
    <dgm:cxn modelId="{E6AD7106-2256-48C9-9F1C-4D8AE511ABD5}" srcId="{96A121D4-388F-46E7-A771-42F6760B7F9B}" destId="{02401A52-EBA6-480E-BBE2-B6645A6E1662}" srcOrd="2" destOrd="0" parTransId="{411E54F3-75C4-4F23-B03B-5C92FCFD2410}" sibTransId="{51C1C517-8243-4AB0-87AF-3F4C719293B8}"/>
    <dgm:cxn modelId="{978C120A-CCD0-4B2B-9234-AA213AA36D57}" srcId="{616813AD-018F-446F-AB02-643F43DCA440}" destId="{D30804CC-3C65-4ABD-8963-0B70E2E9202B}" srcOrd="1" destOrd="0" parTransId="{F0050660-A1A2-4942-BFA9-262921D92C47}" sibTransId="{F0A133BF-286B-4982-A3B0-D5E15525435D}"/>
    <dgm:cxn modelId="{64BF810C-23D0-40BE-A7C1-11074456EE43}" srcId="{02401A52-EBA6-480E-BBE2-B6645A6E1662}" destId="{A5E15778-431F-4D38-9671-61A487E70BEB}" srcOrd="1" destOrd="0" parTransId="{1D1DFF9D-F2B7-4E1C-A9E5-B9434BD4F628}" sibTransId="{019E5FDB-8BB8-43AB-BB74-6F27C940F011}"/>
    <dgm:cxn modelId="{0225F116-C917-49B8-BABB-328A950F4FC6}" type="presOf" srcId="{498E0D8A-08CD-4200-9CB8-8A720B78B36C}" destId="{DBD7508B-93BE-4725-BF4F-A9C80113F8BA}" srcOrd="0" destOrd="4" presId="urn:microsoft.com/office/officeart/2005/8/layout/pList2"/>
    <dgm:cxn modelId="{3E1E371A-2DD7-416A-8DDE-29EB444584CB}" type="presOf" srcId="{26D4A820-AF18-4265-9129-69E5940E0384}" destId="{DBD7508B-93BE-4725-BF4F-A9C80113F8BA}" srcOrd="0" destOrd="3" presId="urn:microsoft.com/office/officeart/2005/8/layout/pList2"/>
    <dgm:cxn modelId="{301ABD24-973E-4113-9545-7DA2B3150E9B}" srcId="{02401A52-EBA6-480E-BBE2-B6645A6E1662}" destId="{1A2F4D62-8C9A-4A94-9C00-B5AC0B5F01D5}" srcOrd="0" destOrd="0" parTransId="{DDA3336C-E115-4C2D-B664-13C1FC315309}" sibTransId="{8C429AF0-2DB4-4077-874F-C5CF4C443009}"/>
    <dgm:cxn modelId="{4DD7FC24-6E27-4595-8539-34AC086E8A15}" type="presOf" srcId="{55A3D881-DBD2-405A-BF51-94C53876BF7A}" destId="{DBD7508B-93BE-4725-BF4F-A9C80113F8BA}" srcOrd="0" destOrd="0" presId="urn:microsoft.com/office/officeart/2005/8/layout/pList2"/>
    <dgm:cxn modelId="{A7A50326-6B65-4C99-867F-AB2FB5D6589B}" type="presOf" srcId="{49F1E1B0-4147-47C5-83A4-D5D9E3FEEAEB}" destId="{D3EC927D-9E90-452B-8ADC-D617F9216BA3}" srcOrd="0" destOrd="2" presId="urn:microsoft.com/office/officeart/2005/8/layout/pList2"/>
    <dgm:cxn modelId="{1E1B0F27-6B55-48A1-99FF-DEB02F75D281}" srcId="{02401A52-EBA6-480E-BBE2-B6645A6E1662}" destId="{DE5AD851-3611-4586-BC99-6D88FC9B8ED1}" srcOrd="2" destOrd="0" parTransId="{A3AA3A1C-5D9C-4B2E-84FC-26DAD6273B50}" sibTransId="{3481A09E-E281-45AC-B833-BC3600D5191D}"/>
    <dgm:cxn modelId="{0CE54929-AE91-49B7-82DE-97C0C6E1AEF6}" srcId="{DE5AD851-3611-4586-BC99-6D88FC9B8ED1}" destId="{F1F1499C-5C7C-4587-8769-5F5FF9F933A1}" srcOrd="0" destOrd="0" parTransId="{DAC6C692-B8E2-4D5B-9FCE-6161891EFAAC}" sibTransId="{9AC6C346-D84A-4542-BBE9-FC47442CB6A9}"/>
    <dgm:cxn modelId="{C874762D-BDDF-4E65-A6AD-4921A149CC28}" srcId="{55A3D881-DBD2-405A-BF51-94C53876BF7A}" destId="{39CECFED-1206-4E5B-BD66-48A452028231}" srcOrd="0" destOrd="0" parTransId="{22EFCD19-E4C4-48E7-A77B-E40FBCD68923}" sibTransId="{F43961E8-664D-4344-B7BD-900195372349}"/>
    <dgm:cxn modelId="{2169192F-D7ED-4666-96BC-248AFD889BF7}" srcId="{D14699D9-4BF1-42BE-A0E1-6C7375A7AFEA}" destId="{996FBE0A-145C-4FF2-85C9-87CC1B007D2A}" srcOrd="2" destOrd="0" parTransId="{3D9A4151-B439-4C1A-9B32-5487100295F4}" sibTransId="{0569FDC9-2CEE-49E5-B528-B1F618A55E1B}"/>
    <dgm:cxn modelId="{58376230-5A2A-4B97-9393-FA77B79FBC12}" srcId="{616813AD-018F-446F-AB02-643F43DCA440}" destId="{D1275CA0-6540-4813-8585-1DBF846F4BD7}" srcOrd="2" destOrd="0" parTransId="{437C9326-E658-459F-9503-E4BBF76DED7A}" sibTransId="{C3196474-7811-40BE-947B-BD2C4E5E1297}"/>
    <dgm:cxn modelId="{0DBC8B3F-8AA8-4B9E-999C-8F1A3E542FDF}" type="presOf" srcId="{93E4C21F-E59E-4BC1-9DAC-A9FC0FE40618}" destId="{DBD7508B-93BE-4725-BF4F-A9C80113F8BA}" srcOrd="0" destOrd="5" presId="urn:microsoft.com/office/officeart/2005/8/layout/pList2"/>
    <dgm:cxn modelId="{383EFA40-3169-4662-92F6-221F8BA260AF}" type="presOf" srcId="{384BE4CC-4ABC-4D6C-880E-EE801D495672}" destId="{4C4A7F18-6037-4D3E-813B-FCF662120504}" srcOrd="0" destOrd="1" presId="urn:microsoft.com/office/officeart/2005/8/layout/pList2"/>
    <dgm:cxn modelId="{5AC88A5B-542B-447E-BE19-CB305FE46A4F}" srcId="{55A3D881-DBD2-405A-BF51-94C53876BF7A}" destId="{93E4C21F-E59E-4BC1-9DAC-A9FC0FE40618}" srcOrd="4" destOrd="0" parTransId="{BADFCEBA-A7BF-4D64-938F-37DF37DAFC63}" sibTransId="{FD7242F5-3520-4E8C-A882-C1490C615DD8}"/>
    <dgm:cxn modelId="{0502325F-D087-4344-94A4-BDCE21696119}" type="presOf" srcId="{1A2F4D62-8C9A-4A94-9C00-B5AC0B5F01D5}" destId="{D3EC927D-9E90-452B-8ADC-D617F9216BA3}" srcOrd="0" destOrd="1" presId="urn:microsoft.com/office/officeart/2005/8/layout/pList2"/>
    <dgm:cxn modelId="{11343C68-95C2-4B4A-8D08-AFE836E2F1C3}" srcId="{55A3D881-DBD2-405A-BF51-94C53876BF7A}" destId="{26D4A820-AF18-4265-9129-69E5940E0384}" srcOrd="2" destOrd="0" parTransId="{EBBE82F1-395F-448F-B14B-61A9C39B61F2}" sibTransId="{5708237A-2816-4EE9-BFF2-1A28C30AB5A5}"/>
    <dgm:cxn modelId="{DFA18248-8FB9-48CD-B777-EAF835128546}" type="presOf" srcId="{4724F346-3AB5-4CB2-A5B4-8DC2B2761E23}" destId="{DBD7508B-93BE-4725-BF4F-A9C80113F8BA}" srcOrd="0" destOrd="2" presId="urn:microsoft.com/office/officeart/2005/8/layout/pList2"/>
    <dgm:cxn modelId="{C2ECB948-AD3D-4257-8224-0A3313294F39}" srcId="{616813AD-018F-446F-AB02-643F43DCA440}" destId="{384BE4CC-4ABC-4D6C-880E-EE801D495672}" srcOrd="0" destOrd="0" parTransId="{B948D371-9AE1-4F00-8FBD-AB504D197C36}" sibTransId="{A1121FD1-6F7B-4EAD-AB7E-90C099F04656}"/>
    <dgm:cxn modelId="{ABA8F248-5F6E-43A4-9D9C-20DAACAD9D00}" type="presOf" srcId="{F1F1499C-5C7C-4587-8769-5F5FF9F933A1}" destId="{D3EC927D-9E90-452B-8ADC-D617F9216BA3}" srcOrd="0" destOrd="5" presId="urn:microsoft.com/office/officeart/2005/8/layout/pList2"/>
    <dgm:cxn modelId="{4871CD49-E430-4648-AA10-25147F922B2A}" type="presOf" srcId="{5989DC4B-64D9-44CE-AD83-F0A9FF1AAE5C}" destId="{1C5C5318-AC0A-4035-BCC8-D984E03B299C}" srcOrd="0" destOrd="0" presId="urn:microsoft.com/office/officeart/2005/8/layout/pList2"/>
    <dgm:cxn modelId="{BA0E5D6B-A26F-43D2-8E53-02641C873BF7}" srcId="{1A2F4D62-8C9A-4A94-9C00-B5AC0B5F01D5}" destId="{49F1E1B0-4147-47C5-83A4-D5D9E3FEEAEB}" srcOrd="0" destOrd="0" parTransId="{752C9355-E791-440E-9242-6A5C2EBA5816}" sibTransId="{5E858FC4-2448-4009-ABD2-8CBA509D82AC}"/>
    <dgm:cxn modelId="{E8297E6D-ACFB-432D-8BFB-15969312DFE6}" srcId="{96A121D4-388F-46E7-A771-42F6760B7F9B}" destId="{616813AD-018F-446F-AB02-643F43DCA440}" srcOrd="0" destOrd="0" parTransId="{F82D942E-7067-4E44-83CA-47E38DCE3966}" sibTransId="{DD5BA0F7-E7B0-4930-B291-4F277E831CFB}"/>
    <dgm:cxn modelId="{56CFAF74-8D13-49A0-B426-6ADA00743E67}" type="presOf" srcId="{96A121D4-388F-46E7-A771-42F6760B7F9B}" destId="{F47B12D9-B508-445A-9059-0CD031912093}" srcOrd="0" destOrd="0" presId="urn:microsoft.com/office/officeart/2005/8/layout/pList2"/>
    <dgm:cxn modelId="{EA018258-D2E1-4C31-8F10-93CCD2074992}" srcId="{55A3D881-DBD2-405A-BF51-94C53876BF7A}" destId="{D14699D9-4BF1-42BE-A0E1-6C7375A7AFEA}" srcOrd="5" destOrd="0" parTransId="{5FD14502-3718-4541-8727-020043A8A834}" sibTransId="{F8ACFB23-3BF0-4AD7-8ED7-7D3CA916CB22}"/>
    <dgm:cxn modelId="{63543959-A4AC-4CA8-9F6C-22E97E088B39}" type="presOf" srcId="{4ADDA3CD-DEA7-402A-A15C-31C60C32BDD4}" destId="{D3EC927D-9E90-452B-8ADC-D617F9216BA3}" srcOrd="0" destOrd="6" presId="urn:microsoft.com/office/officeart/2005/8/layout/pList2"/>
    <dgm:cxn modelId="{048FDC79-06CA-40AD-8ADC-39AFE061737E}" type="presOf" srcId="{39CECFED-1206-4E5B-BD66-48A452028231}" destId="{DBD7508B-93BE-4725-BF4F-A9C80113F8BA}" srcOrd="0" destOrd="1" presId="urn:microsoft.com/office/officeart/2005/8/layout/pList2"/>
    <dgm:cxn modelId="{245FA27F-1E3A-4C94-9F72-670170FE785C}" type="presOf" srcId="{996FBE0A-145C-4FF2-85C9-87CC1B007D2A}" destId="{DBD7508B-93BE-4725-BF4F-A9C80113F8BA}" srcOrd="0" destOrd="9" presId="urn:microsoft.com/office/officeart/2005/8/layout/pList2"/>
    <dgm:cxn modelId="{0A846F8E-1480-47D4-A24A-CF58D96F3A66}" srcId="{55A3D881-DBD2-405A-BF51-94C53876BF7A}" destId="{498E0D8A-08CD-4200-9CB8-8A720B78B36C}" srcOrd="3" destOrd="0" parTransId="{E6D52808-8DDC-4921-97C3-AFED1D5A8DA4}" sibTransId="{77580E59-9D28-458B-9C91-AC7DC455A33B}"/>
    <dgm:cxn modelId="{669318A6-7855-4CFC-9BAA-4F323C1FDC5F}" srcId="{DE5AD851-3611-4586-BC99-6D88FC9B8ED1}" destId="{4ADDA3CD-DEA7-402A-A15C-31C60C32BDD4}" srcOrd="1" destOrd="0" parTransId="{4E0E0F2C-3E7E-4D04-930F-DA5EB74E02DA}" sibTransId="{73C86E56-D37A-49B3-ABBF-6BDA3DDF6F51}"/>
    <dgm:cxn modelId="{8567A5AB-4434-4B2B-A2C0-2B93F0B05DB6}" type="presOf" srcId="{A5E15778-431F-4D38-9671-61A487E70BEB}" destId="{D3EC927D-9E90-452B-8ADC-D617F9216BA3}" srcOrd="0" destOrd="3" presId="urn:microsoft.com/office/officeart/2005/8/layout/pList2"/>
    <dgm:cxn modelId="{2819CFB0-EF14-46E1-BE8C-6235BF053567}" type="presOf" srcId="{DE5AD851-3611-4586-BC99-6D88FC9B8ED1}" destId="{D3EC927D-9E90-452B-8ADC-D617F9216BA3}" srcOrd="0" destOrd="4" presId="urn:microsoft.com/office/officeart/2005/8/layout/pList2"/>
    <dgm:cxn modelId="{4A2383B6-9877-4A94-9D43-2ECB280DD0B7}" type="presOf" srcId="{84541C90-404B-4AC4-B538-843DEF02ED5F}" destId="{DBD7508B-93BE-4725-BF4F-A9C80113F8BA}" srcOrd="0" destOrd="8" presId="urn:microsoft.com/office/officeart/2005/8/layout/pList2"/>
    <dgm:cxn modelId="{B8359AB6-49A1-45BD-8E7F-B71BA1175814}" type="presOf" srcId="{616813AD-018F-446F-AB02-643F43DCA440}" destId="{4C4A7F18-6037-4D3E-813B-FCF662120504}" srcOrd="0" destOrd="0" presId="urn:microsoft.com/office/officeart/2005/8/layout/pList2"/>
    <dgm:cxn modelId="{0FD44DBD-A66C-4E04-AE90-14E93A1C5BE6}" type="presOf" srcId="{D30804CC-3C65-4ABD-8963-0B70E2E9202B}" destId="{4C4A7F18-6037-4D3E-813B-FCF662120504}" srcOrd="0" destOrd="2" presId="urn:microsoft.com/office/officeart/2005/8/layout/pList2"/>
    <dgm:cxn modelId="{273E27CD-52BA-4FA9-95B6-2698D6F9733B}" srcId="{D14699D9-4BF1-42BE-A0E1-6C7375A7AFEA}" destId="{84541C90-404B-4AC4-B538-843DEF02ED5F}" srcOrd="1" destOrd="0" parTransId="{AE995388-1AE4-41D3-9DBE-8F13BD02C7D6}" sibTransId="{45823A9B-EB79-4CBD-AD96-47DC3EFE688D}"/>
    <dgm:cxn modelId="{641A6FD1-1CE3-4FDF-A4BC-214DD029C6A2}" type="presOf" srcId="{D1275CA0-6540-4813-8585-1DBF846F4BD7}" destId="{4C4A7F18-6037-4D3E-813B-FCF662120504}" srcOrd="0" destOrd="3" presId="urn:microsoft.com/office/officeart/2005/8/layout/pList2"/>
    <dgm:cxn modelId="{ED7929D3-C97C-49D5-90A2-43602AEE0FE2}" type="presOf" srcId="{02401A52-EBA6-480E-BBE2-B6645A6E1662}" destId="{D3EC927D-9E90-452B-8ADC-D617F9216BA3}" srcOrd="0" destOrd="0" presId="urn:microsoft.com/office/officeart/2005/8/layout/pList2"/>
    <dgm:cxn modelId="{737C9DD5-94AF-4B5B-9F9E-C091944BA5BE}" type="presOf" srcId="{D14699D9-4BF1-42BE-A0E1-6C7375A7AFEA}" destId="{DBD7508B-93BE-4725-BF4F-A9C80113F8BA}" srcOrd="0" destOrd="6" presId="urn:microsoft.com/office/officeart/2005/8/layout/pList2"/>
    <dgm:cxn modelId="{62B23EDE-CD50-40F1-A8EC-24A09DB7E5BA}" type="presOf" srcId="{1945B0E3-E01A-4C00-84B9-3392613D7353}" destId="{DBD7508B-93BE-4725-BF4F-A9C80113F8BA}" srcOrd="0" destOrd="7" presId="urn:microsoft.com/office/officeart/2005/8/layout/pList2"/>
    <dgm:cxn modelId="{376E12F0-2C4D-4147-AEE1-F55B241C0333}" srcId="{55A3D881-DBD2-405A-BF51-94C53876BF7A}" destId="{4724F346-3AB5-4CB2-A5B4-8DC2B2761E23}" srcOrd="1" destOrd="0" parTransId="{6069E591-5FA0-49B3-8B50-F214E74349F4}" sibTransId="{8656CD75-D2B9-4756-87F9-710A7A67D1B2}"/>
    <dgm:cxn modelId="{603D46F7-C3D7-4ED3-8FFA-FFA95CDBE073}" srcId="{96A121D4-388F-46E7-A771-42F6760B7F9B}" destId="{55A3D881-DBD2-405A-BF51-94C53876BF7A}" srcOrd="1" destOrd="0" parTransId="{A48D1048-3A62-4877-A206-941156444F41}" sibTransId="{5989DC4B-64D9-44CE-AD83-F0A9FF1AAE5C}"/>
    <dgm:cxn modelId="{0A2E2CFC-924F-42F1-B68E-152385FC7A58}" srcId="{D14699D9-4BF1-42BE-A0E1-6C7375A7AFEA}" destId="{1945B0E3-E01A-4C00-84B9-3392613D7353}" srcOrd="0" destOrd="0" parTransId="{E9DA4F60-A7A5-4421-A167-76D51F9143C5}" sibTransId="{EAD50CBF-E708-4AD5-B8E8-D217BD0CCE8E}"/>
    <dgm:cxn modelId="{B0843799-7094-482E-8B6A-B0066CA938EC}" type="presParOf" srcId="{F47B12D9-B508-445A-9059-0CD031912093}" destId="{6F548944-E5DA-4C3F-B021-72D235E3B936}" srcOrd="0" destOrd="0" presId="urn:microsoft.com/office/officeart/2005/8/layout/pList2"/>
    <dgm:cxn modelId="{83AFA1F3-35F4-4423-AA5F-8C22473EB23E}" type="presParOf" srcId="{F47B12D9-B508-445A-9059-0CD031912093}" destId="{711473BE-2B5C-4F21-AB75-9AA9254BEF76}" srcOrd="1" destOrd="0" presId="urn:microsoft.com/office/officeart/2005/8/layout/pList2"/>
    <dgm:cxn modelId="{C34FE101-D3E5-4FF9-8BF7-569FAC8ADE44}" type="presParOf" srcId="{711473BE-2B5C-4F21-AB75-9AA9254BEF76}" destId="{CA833CA3-30F2-4C36-A193-BD3D0B0C84D4}" srcOrd="0" destOrd="0" presId="urn:microsoft.com/office/officeart/2005/8/layout/pList2"/>
    <dgm:cxn modelId="{3B55DB57-EF72-4FF8-9B62-BEED2B4B819D}" type="presParOf" srcId="{CA833CA3-30F2-4C36-A193-BD3D0B0C84D4}" destId="{4C4A7F18-6037-4D3E-813B-FCF662120504}" srcOrd="0" destOrd="0" presId="urn:microsoft.com/office/officeart/2005/8/layout/pList2"/>
    <dgm:cxn modelId="{FAF48F74-7884-4008-B7FB-F3E4645BFE02}" type="presParOf" srcId="{CA833CA3-30F2-4C36-A193-BD3D0B0C84D4}" destId="{AF60429B-91C7-49A5-B9FA-00D5EEC8B674}" srcOrd="1" destOrd="0" presId="urn:microsoft.com/office/officeart/2005/8/layout/pList2"/>
    <dgm:cxn modelId="{BF1B3335-F725-4969-8EEB-B86D5D64DE67}" type="presParOf" srcId="{CA833CA3-30F2-4C36-A193-BD3D0B0C84D4}" destId="{9437AD75-0487-4876-9FE2-5455293EC7DA}" srcOrd="2" destOrd="0" presId="urn:microsoft.com/office/officeart/2005/8/layout/pList2"/>
    <dgm:cxn modelId="{99FB8FFE-971A-41E9-8EA0-7B1851F1E661}" type="presParOf" srcId="{711473BE-2B5C-4F21-AB75-9AA9254BEF76}" destId="{7D4C56DA-5049-425E-AF84-F5AB5ECDC285}" srcOrd="1" destOrd="0" presId="urn:microsoft.com/office/officeart/2005/8/layout/pList2"/>
    <dgm:cxn modelId="{9A9E9672-2BF8-47A1-BA2C-AE51500D4B97}" type="presParOf" srcId="{711473BE-2B5C-4F21-AB75-9AA9254BEF76}" destId="{39C2D811-E7D6-4EE2-A601-00659C674FC8}" srcOrd="2" destOrd="0" presId="urn:microsoft.com/office/officeart/2005/8/layout/pList2"/>
    <dgm:cxn modelId="{48820090-5E42-43A5-8BB8-9413F960AD2A}" type="presParOf" srcId="{39C2D811-E7D6-4EE2-A601-00659C674FC8}" destId="{DBD7508B-93BE-4725-BF4F-A9C80113F8BA}" srcOrd="0" destOrd="0" presId="urn:microsoft.com/office/officeart/2005/8/layout/pList2"/>
    <dgm:cxn modelId="{501F3571-24BD-4237-9EA8-BC206D9901D6}" type="presParOf" srcId="{39C2D811-E7D6-4EE2-A601-00659C674FC8}" destId="{6DBCD21C-91B6-425A-B46F-5A4A0BA3E9D7}" srcOrd="1" destOrd="0" presId="urn:microsoft.com/office/officeart/2005/8/layout/pList2"/>
    <dgm:cxn modelId="{99300FB8-41E5-481E-A667-4C270C140300}" type="presParOf" srcId="{39C2D811-E7D6-4EE2-A601-00659C674FC8}" destId="{09DE7C72-E8E8-480A-B139-EE044D0B2627}" srcOrd="2" destOrd="0" presId="urn:microsoft.com/office/officeart/2005/8/layout/pList2"/>
    <dgm:cxn modelId="{76A4ADB1-9890-46A3-8892-B559BE6426C1}" type="presParOf" srcId="{711473BE-2B5C-4F21-AB75-9AA9254BEF76}" destId="{1C5C5318-AC0A-4035-BCC8-D984E03B299C}" srcOrd="3" destOrd="0" presId="urn:microsoft.com/office/officeart/2005/8/layout/pList2"/>
    <dgm:cxn modelId="{12016245-074E-4D28-B4C8-ED93E0EACBF9}" type="presParOf" srcId="{711473BE-2B5C-4F21-AB75-9AA9254BEF76}" destId="{6227100B-A8D2-42EB-AA48-02ED07CE31D9}" srcOrd="4" destOrd="0" presId="urn:microsoft.com/office/officeart/2005/8/layout/pList2"/>
    <dgm:cxn modelId="{A40583A8-F7A5-45A5-B300-6E8E324FF0F8}" type="presParOf" srcId="{6227100B-A8D2-42EB-AA48-02ED07CE31D9}" destId="{D3EC927D-9E90-452B-8ADC-D617F9216BA3}" srcOrd="0" destOrd="0" presId="urn:microsoft.com/office/officeart/2005/8/layout/pList2"/>
    <dgm:cxn modelId="{DED897C6-A6F9-4897-8294-31514F2CFD92}" type="presParOf" srcId="{6227100B-A8D2-42EB-AA48-02ED07CE31D9}" destId="{F450DE3C-BB67-4D01-8A33-A0C7538DA413}" srcOrd="1" destOrd="0" presId="urn:microsoft.com/office/officeart/2005/8/layout/pList2"/>
    <dgm:cxn modelId="{420B9152-4802-473F-BD95-6D90A3397FC4}" type="presParOf" srcId="{6227100B-A8D2-42EB-AA48-02ED07CE31D9}" destId="{D49B1C55-C33F-42DA-AEF7-7523B071F3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A4FBBA-2AFD-45D0-A2D9-6B3BBC22FC4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</dgm:pt>
    <dgm:pt modelId="{688E709F-D4B8-442E-9962-FF593483C611}">
      <dgm:prSet phldrT="[Texte]"/>
      <dgm:spPr/>
      <dgm:t>
        <a:bodyPr/>
        <a:lstStyle/>
        <a:p>
          <a:r>
            <a:rPr lang="fr-FR" dirty="0" err="1"/>
            <a:t>Definition</a:t>
          </a:r>
          <a:r>
            <a:rPr lang="fr-FR" dirty="0"/>
            <a:t> of </a:t>
          </a:r>
          <a:r>
            <a:rPr lang="fr-FR" dirty="0" err="1"/>
            <a:t>metrics</a:t>
          </a:r>
          <a:r>
            <a:rPr lang="fr-FR" dirty="0"/>
            <a:t> / </a:t>
          </a:r>
          <a:r>
            <a:rPr lang="fr-FR" dirty="0" err="1"/>
            <a:t>indicators</a:t>
          </a:r>
          <a:endParaRPr lang="fr-FR" dirty="0"/>
        </a:p>
      </dgm:t>
    </dgm:pt>
    <dgm:pt modelId="{E154D990-976A-4CD1-83B2-CAB92CB21FD7}" type="parTrans" cxnId="{EAD70213-CEE8-49CF-AF97-C7DD7359BAB2}">
      <dgm:prSet/>
      <dgm:spPr/>
      <dgm:t>
        <a:bodyPr/>
        <a:lstStyle/>
        <a:p>
          <a:endParaRPr lang="fr-FR"/>
        </a:p>
      </dgm:t>
    </dgm:pt>
    <dgm:pt modelId="{4E86BCCD-5A79-4BE3-B91D-93C41585B0CF}" type="sibTrans" cxnId="{EAD70213-CEE8-49CF-AF97-C7DD7359BAB2}">
      <dgm:prSet/>
      <dgm:spPr/>
      <dgm:t>
        <a:bodyPr/>
        <a:lstStyle/>
        <a:p>
          <a:endParaRPr lang="fr-FR"/>
        </a:p>
      </dgm:t>
    </dgm:pt>
    <dgm:pt modelId="{50B0FEB6-265A-4DFF-AF28-7D742F9A8C56}">
      <dgm:prSet phldrT="[Texte]"/>
      <dgm:spPr/>
      <dgm:t>
        <a:bodyPr/>
        <a:lstStyle/>
        <a:p>
          <a:r>
            <a:rPr lang="en-US" dirty="0"/>
            <a:t>Assignment of metrics to Contributors</a:t>
          </a:r>
          <a:endParaRPr lang="fr-FR" dirty="0"/>
        </a:p>
      </dgm:t>
    </dgm:pt>
    <dgm:pt modelId="{1174EBF9-2DBF-4214-A4A2-5DF56131F14E}" type="parTrans" cxnId="{ECFD614B-2F69-48E6-8845-F2C1C0EBC50D}">
      <dgm:prSet/>
      <dgm:spPr/>
      <dgm:t>
        <a:bodyPr/>
        <a:lstStyle/>
        <a:p>
          <a:endParaRPr lang="fr-FR"/>
        </a:p>
      </dgm:t>
    </dgm:pt>
    <dgm:pt modelId="{5264A554-1672-4815-932A-01DE682E9DC7}" type="sibTrans" cxnId="{ECFD614B-2F69-48E6-8845-F2C1C0EBC50D}">
      <dgm:prSet/>
      <dgm:spPr/>
      <dgm:t>
        <a:bodyPr/>
        <a:lstStyle/>
        <a:p>
          <a:endParaRPr lang="fr-FR"/>
        </a:p>
      </dgm:t>
    </dgm:pt>
    <dgm:pt modelId="{A400101A-56AE-4FB6-9912-E040E28C1D30}">
      <dgm:prSet phldrT="[Texte]"/>
      <dgm:spPr/>
      <dgm:t>
        <a:bodyPr/>
        <a:lstStyle/>
        <a:p>
          <a:r>
            <a:rPr lang="fr-FR" dirty="0" err="1"/>
            <a:t>Entering</a:t>
          </a:r>
          <a:r>
            <a:rPr lang="fr-FR" dirty="0"/>
            <a:t> </a:t>
          </a:r>
          <a:r>
            <a:rPr lang="fr-FR" dirty="0" err="1"/>
            <a:t>metrics</a:t>
          </a:r>
          <a:endParaRPr lang="fr-FR" dirty="0"/>
        </a:p>
      </dgm:t>
    </dgm:pt>
    <dgm:pt modelId="{67B4F6DC-7932-4400-8D52-C8F81B5A2357}" type="parTrans" cxnId="{E4EC0491-D746-4CB1-8CE6-9E228315F2B6}">
      <dgm:prSet/>
      <dgm:spPr/>
      <dgm:t>
        <a:bodyPr/>
        <a:lstStyle/>
        <a:p>
          <a:endParaRPr lang="fr-FR"/>
        </a:p>
      </dgm:t>
    </dgm:pt>
    <dgm:pt modelId="{A88E049C-650F-49CC-B158-88BD6D708BBF}" type="sibTrans" cxnId="{E4EC0491-D746-4CB1-8CE6-9E228315F2B6}">
      <dgm:prSet/>
      <dgm:spPr/>
      <dgm:t>
        <a:bodyPr/>
        <a:lstStyle/>
        <a:p>
          <a:endParaRPr lang="fr-FR"/>
        </a:p>
      </dgm:t>
    </dgm:pt>
    <dgm:pt modelId="{C06751D8-2D64-4453-9243-51C7A7F6F8FE}">
      <dgm:prSet phldrT="[Texte]"/>
      <dgm:spPr/>
      <dgm:t>
        <a:bodyPr/>
        <a:lstStyle/>
        <a:p>
          <a:r>
            <a:rPr lang="fr-FR" dirty="0" err="1"/>
            <a:t>Relaunch</a:t>
          </a:r>
          <a:endParaRPr lang="fr-FR" dirty="0"/>
        </a:p>
      </dgm:t>
    </dgm:pt>
    <dgm:pt modelId="{F4DFAB11-3134-46B3-BBC8-02E7D50869C5}" type="parTrans" cxnId="{B0B4E67C-D4B6-424F-9B9F-9DC93542AB6C}">
      <dgm:prSet/>
      <dgm:spPr/>
      <dgm:t>
        <a:bodyPr/>
        <a:lstStyle/>
        <a:p>
          <a:endParaRPr lang="fr-FR"/>
        </a:p>
      </dgm:t>
    </dgm:pt>
    <dgm:pt modelId="{BFA1A4AC-1E32-43F3-8A68-3B95A4221C1A}" type="sibTrans" cxnId="{B0B4E67C-D4B6-424F-9B9F-9DC93542AB6C}">
      <dgm:prSet/>
      <dgm:spPr/>
      <dgm:t>
        <a:bodyPr/>
        <a:lstStyle/>
        <a:p>
          <a:endParaRPr lang="fr-FR"/>
        </a:p>
      </dgm:t>
    </dgm:pt>
    <dgm:pt modelId="{534EA5F7-ADD0-4CDB-A10F-266747C1AFB3}">
      <dgm:prSet phldrT="[Texte]"/>
      <dgm:spPr/>
      <dgm:t>
        <a:bodyPr/>
        <a:lstStyle/>
        <a:p>
          <a:r>
            <a:rPr lang="fr-FR" dirty="0"/>
            <a:t>Pilot</a:t>
          </a:r>
        </a:p>
      </dgm:t>
    </dgm:pt>
    <dgm:pt modelId="{B42DA578-16DB-423F-B777-68F789F578A0}" type="parTrans" cxnId="{7E8F4867-78CA-4749-9EAC-C1437F39E7FE}">
      <dgm:prSet/>
      <dgm:spPr/>
      <dgm:t>
        <a:bodyPr/>
        <a:lstStyle/>
        <a:p>
          <a:endParaRPr lang="fr-FR"/>
        </a:p>
      </dgm:t>
    </dgm:pt>
    <dgm:pt modelId="{749F52FA-284B-4D4B-B484-2B931298A8E6}" type="sibTrans" cxnId="{7E8F4867-78CA-4749-9EAC-C1437F39E7FE}">
      <dgm:prSet/>
      <dgm:spPr/>
      <dgm:t>
        <a:bodyPr/>
        <a:lstStyle/>
        <a:p>
          <a:endParaRPr lang="fr-FR"/>
        </a:p>
      </dgm:t>
    </dgm:pt>
    <dgm:pt modelId="{93F89155-11BF-442A-B905-A7A4D94BFA5A}">
      <dgm:prSet phldrT="[Texte]"/>
      <dgm:spPr/>
      <dgm:t>
        <a:bodyPr/>
        <a:lstStyle/>
        <a:p>
          <a:r>
            <a:rPr lang="fr-FR" dirty="0"/>
            <a:t>Pilot</a:t>
          </a:r>
        </a:p>
      </dgm:t>
    </dgm:pt>
    <dgm:pt modelId="{F98214A9-6425-44A3-8614-137D9EE026A7}" type="parTrans" cxnId="{14593DE3-9DCE-4B11-8800-B0F245E19D0C}">
      <dgm:prSet/>
      <dgm:spPr/>
      <dgm:t>
        <a:bodyPr/>
        <a:lstStyle/>
        <a:p>
          <a:endParaRPr lang="fr-FR"/>
        </a:p>
      </dgm:t>
    </dgm:pt>
    <dgm:pt modelId="{1B7F0F4C-ADB7-4882-AC8D-8086EB021C4E}" type="sibTrans" cxnId="{14593DE3-9DCE-4B11-8800-B0F245E19D0C}">
      <dgm:prSet/>
      <dgm:spPr/>
      <dgm:t>
        <a:bodyPr/>
        <a:lstStyle/>
        <a:p>
          <a:endParaRPr lang="fr-FR"/>
        </a:p>
      </dgm:t>
    </dgm:pt>
    <dgm:pt modelId="{0FA3E312-3870-4A33-B671-8C7F73B6A94C}">
      <dgm:prSet phldrT="[Texte]"/>
      <dgm:spPr/>
      <dgm:t>
        <a:bodyPr/>
        <a:lstStyle/>
        <a:p>
          <a:r>
            <a:rPr lang="fr-FR" dirty="0" err="1"/>
            <a:t>Contributor</a:t>
          </a:r>
          <a:endParaRPr lang="fr-FR" dirty="0"/>
        </a:p>
      </dgm:t>
    </dgm:pt>
    <dgm:pt modelId="{C6086AD4-473E-47D3-8866-ACFD048CBBCC}" type="parTrans" cxnId="{0B238446-7A82-418B-B114-0D074E632F69}">
      <dgm:prSet/>
      <dgm:spPr/>
      <dgm:t>
        <a:bodyPr/>
        <a:lstStyle/>
        <a:p>
          <a:endParaRPr lang="fr-FR"/>
        </a:p>
      </dgm:t>
    </dgm:pt>
    <dgm:pt modelId="{7B998D03-6302-4759-9F70-5B9FC1C34462}" type="sibTrans" cxnId="{0B238446-7A82-418B-B114-0D074E632F69}">
      <dgm:prSet/>
      <dgm:spPr/>
      <dgm:t>
        <a:bodyPr/>
        <a:lstStyle/>
        <a:p>
          <a:endParaRPr lang="fr-FR"/>
        </a:p>
      </dgm:t>
    </dgm:pt>
    <dgm:pt modelId="{4BD1F598-141C-4C31-B2F7-4C4F36FB06EC}">
      <dgm:prSet phldrT="[Texte]" custT="1"/>
      <dgm:spPr/>
      <dgm:t>
        <a:bodyPr/>
        <a:lstStyle/>
        <a:p>
          <a:r>
            <a:rPr lang="fr-FR" sz="900" dirty="0"/>
            <a:t>Pilot</a:t>
          </a:r>
        </a:p>
      </dgm:t>
    </dgm:pt>
    <dgm:pt modelId="{6DDDD40C-1527-4313-85E4-0FC34B0685AF}" type="parTrans" cxnId="{4201AF39-2EA7-4E39-A324-FEA79D03025A}">
      <dgm:prSet/>
      <dgm:spPr/>
      <dgm:t>
        <a:bodyPr/>
        <a:lstStyle/>
        <a:p>
          <a:endParaRPr lang="fr-FR"/>
        </a:p>
      </dgm:t>
    </dgm:pt>
    <dgm:pt modelId="{DC325297-B232-43D0-BC41-2A54D69C1A39}" type="sibTrans" cxnId="{4201AF39-2EA7-4E39-A324-FEA79D03025A}">
      <dgm:prSet/>
      <dgm:spPr/>
      <dgm:t>
        <a:bodyPr/>
        <a:lstStyle/>
        <a:p>
          <a:endParaRPr lang="fr-FR"/>
        </a:p>
      </dgm:t>
    </dgm:pt>
    <dgm:pt modelId="{4CBBAD2E-4A5B-4344-AEEF-00C34ECF00A3}" type="pres">
      <dgm:prSet presAssocID="{C6A4FBBA-2AFD-45D0-A2D9-6B3BBC22FC49}" presName="rootnode" presStyleCnt="0">
        <dgm:presLayoutVars>
          <dgm:chMax/>
          <dgm:chPref/>
          <dgm:dir/>
          <dgm:animLvl val="lvl"/>
        </dgm:presLayoutVars>
      </dgm:prSet>
      <dgm:spPr/>
    </dgm:pt>
    <dgm:pt modelId="{C9BB1F3B-3DD2-45B3-A619-BC78CEA60546}" type="pres">
      <dgm:prSet presAssocID="{688E709F-D4B8-442E-9962-FF593483C611}" presName="composite" presStyleCnt="0"/>
      <dgm:spPr/>
    </dgm:pt>
    <dgm:pt modelId="{E364094A-4E2E-4570-8D43-87C16892D009}" type="pres">
      <dgm:prSet presAssocID="{688E709F-D4B8-442E-9962-FF593483C611}" presName="bentUpArrow1" presStyleLbl="alignImgPlace1" presStyleIdx="0" presStyleCnt="3"/>
      <dgm:spPr/>
    </dgm:pt>
    <dgm:pt modelId="{3B318C70-EECC-4468-BFA3-695B3C3DB463}" type="pres">
      <dgm:prSet presAssocID="{688E709F-D4B8-442E-9962-FF593483C61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E40612C-079F-446A-B083-47540CB40922}" type="pres">
      <dgm:prSet presAssocID="{688E709F-D4B8-442E-9962-FF593483C61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9DF76F5-DFE2-4A4B-81A4-61E22A4F4620}" type="pres">
      <dgm:prSet presAssocID="{4E86BCCD-5A79-4BE3-B91D-93C41585B0CF}" presName="sibTrans" presStyleCnt="0"/>
      <dgm:spPr/>
    </dgm:pt>
    <dgm:pt modelId="{B6D8CA0A-3C04-44F6-906C-FF4D09FC31ED}" type="pres">
      <dgm:prSet presAssocID="{50B0FEB6-265A-4DFF-AF28-7D742F9A8C56}" presName="composite" presStyleCnt="0"/>
      <dgm:spPr/>
    </dgm:pt>
    <dgm:pt modelId="{284A943B-92F2-4951-85DB-5CDCF0645569}" type="pres">
      <dgm:prSet presAssocID="{50B0FEB6-265A-4DFF-AF28-7D742F9A8C56}" presName="bentUpArrow1" presStyleLbl="alignImgPlace1" presStyleIdx="1" presStyleCnt="3"/>
      <dgm:spPr/>
    </dgm:pt>
    <dgm:pt modelId="{4984CC7E-6383-4EE4-A324-1F451374F443}" type="pres">
      <dgm:prSet presAssocID="{50B0FEB6-265A-4DFF-AF28-7D742F9A8C5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BC07D6B-B70C-40DC-A34A-AD0C94AB8A08}" type="pres">
      <dgm:prSet presAssocID="{50B0FEB6-265A-4DFF-AF28-7D742F9A8C5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F3DD4C4-C7E9-4426-8CFE-0C3753854E59}" type="pres">
      <dgm:prSet presAssocID="{5264A554-1672-4815-932A-01DE682E9DC7}" presName="sibTrans" presStyleCnt="0"/>
      <dgm:spPr/>
    </dgm:pt>
    <dgm:pt modelId="{F8931211-E736-43AB-B180-CCEAE773823C}" type="pres">
      <dgm:prSet presAssocID="{A400101A-56AE-4FB6-9912-E040E28C1D30}" presName="composite" presStyleCnt="0"/>
      <dgm:spPr/>
    </dgm:pt>
    <dgm:pt modelId="{BC25DA97-8DC5-4BA2-8BD1-83B8C2F2389B}" type="pres">
      <dgm:prSet presAssocID="{A400101A-56AE-4FB6-9912-E040E28C1D30}" presName="bentUpArrow1" presStyleLbl="alignImgPlace1" presStyleIdx="2" presStyleCnt="3"/>
      <dgm:spPr/>
    </dgm:pt>
    <dgm:pt modelId="{CBDC663B-C80D-4009-ADF7-C7323E7CD500}" type="pres">
      <dgm:prSet presAssocID="{A400101A-56AE-4FB6-9912-E040E28C1D3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C0C5B2D-B8C2-4AF5-974E-69B5517E14CD}" type="pres">
      <dgm:prSet presAssocID="{A400101A-56AE-4FB6-9912-E040E28C1D3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BE8E707-DB48-46F5-9687-1D661B9791CB}" type="pres">
      <dgm:prSet presAssocID="{A88E049C-650F-49CC-B158-88BD6D708BBF}" presName="sibTrans" presStyleCnt="0"/>
      <dgm:spPr/>
    </dgm:pt>
    <dgm:pt modelId="{546161D9-2A10-4340-B45E-60A53C1EDD95}" type="pres">
      <dgm:prSet presAssocID="{C06751D8-2D64-4453-9243-51C7A7F6F8FE}" presName="composite" presStyleCnt="0"/>
      <dgm:spPr/>
    </dgm:pt>
    <dgm:pt modelId="{F61F5421-3D72-4EC1-A081-A66547BDC6B9}" type="pres">
      <dgm:prSet presAssocID="{C06751D8-2D64-4453-9243-51C7A7F6F8F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BBA0DB8-7899-4B44-A4AE-3E76CF06708A}" type="pres">
      <dgm:prSet presAssocID="{C06751D8-2D64-4453-9243-51C7A7F6F8FE}" presName="FinalChildText" presStyleLbl="revTx" presStyleIdx="3" presStyleCnt="4" custScaleX="123849" custLinFactNeighborX="16844" custLinFactNeighborY="1397">
        <dgm:presLayoutVars>
          <dgm:chMax val="0"/>
          <dgm:chPref val="0"/>
          <dgm:bulletEnabled val="1"/>
        </dgm:presLayoutVars>
      </dgm:prSet>
      <dgm:spPr/>
    </dgm:pt>
  </dgm:ptLst>
  <dgm:cxnLst>
    <dgm:cxn modelId="{EAD70213-CEE8-49CF-AF97-C7DD7359BAB2}" srcId="{C6A4FBBA-2AFD-45D0-A2D9-6B3BBC22FC49}" destId="{688E709F-D4B8-442E-9962-FF593483C611}" srcOrd="0" destOrd="0" parTransId="{E154D990-976A-4CD1-83B2-CAB92CB21FD7}" sibTransId="{4E86BCCD-5A79-4BE3-B91D-93C41585B0CF}"/>
    <dgm:cxn modelId="{34FF4B17-BE75-4C25-83DD-BFD1BA8FD050}" type="presOf" srcId="{C06751D8-2D64-4453-9243-51C7A7F6F8FE}" destId="{F61F5421-3D72-4EC1-A081-A66547BDC6B9}" srcOrd="0" destOrd="0" presId="urn:microsoft.com/office/officeart/2005/8/layout/StepDownProcess"/>
    <dgm:cxn modelId="{4201AF39-2EA7-4E39-A324-FEA79D03025A}" srcId="{C06751D8-2D64-4453-9243-51C7A7F6F8FE}" destId="{4BD1F598-141C-4C31-B2F7-4C4F36FB06EC}" srcOrd="0" destOrd="0" parTransId="{6DDDD40C-1527-4313-85E4-0FC34B0685AF}" sibTransId="{DC325297-B232-43D0-BC41-2A54D69C1A39}"/>
    <dgm:cxn modelId="{B49E5A3B-DE3E-4600-A0C9-1B7F450BD629}" type="presOf" srcId="{A400101A-56AE-4FB6-9912-E040E28C1D30}" destId="{CBDC663B-C80D-4009-ADF7-C7323E7CD500}" srcOrd="0" destOrd="0" presId="urn:microsoft.com/office/officeart/2005/8/layout/StepDownProcess"/>
    <dgm:cxn modelId="{7B4BF05C-179F-409C-8882-6B229DE4C49A}" type="presOf" srcId="{0FA3E312-3870-4A33-B671-8C7F73B6A94C}" destId="{3C0C5B2D-B8C2-4AF5-974E-69B5517E14CD}" srcOrd="0" destOrd="0" presId="urn:microsoft.com/office/officeart/2005/8/layout/StepDownProcess"/>
    <dgm:cxn modelId="{8FEF4B63-9300-4B54-B0E2-642464D569AC}" type="presOf" srcId="{688E709F-D4B8-442E-9962-FF593483C611}" destId="{3B318C70-EECC-4468-BFA3-695B3C3DB463}" srcOrd="0" destOrd="0" presId="urn:microsoft.com/office/officeart/2005/8/layout/StepDownProcess"/>
    <dgm:cxn modelId="{5B6F3745-02EC-46AB-8816-31817E61C15D}" type="presOf" srcId="{4BD1F598-141C-4C31-B2F7-4C4F36FB06EC}" destId="{0BBA0DB8-7899-4B44-A4AE-3E76CF06708A}" srcOrd="0" destOrd="0" presId="urn:microsoft.com/office/officeart/2005/8/layout/StepDownProcess"/>
    <dgm:cxn modelId="{0B238446-7A82-418B-B114-0D074E632F69}" srcId="{A400101A-56AE-4FB6-9912-E040E28C1D30}" destId="{0FA3E312-3870-4A33-B671-8C7F73B6A94C}" srcOrd="0" destOrd="0" parTransId="{C6086AD4-473E-47D3-8866-ACFD048CBBCC}" sibTransId="{7B998D03-6302-4759-9F70-5B9FC1C34462}"/>
    <dgm:cxn modelId="{7E8F4867-78CA-4749-9EAC-C1437F39E7FE}" srcId="{688E709F-D4B8-442E-9962-FF593483C611}" destId="{534EA5F7-ADD0-4CDB-A10F-266747C1AFB3}" srcOrd="0" destOrd="0" parTransId="{B42DA578-16DB-423F-B777-68F789F578A0}" sibTransId="{749F52FA-284B-4D4B-B484-2B931298A8E6}"/>
    <dgm:cxn modelId="{60FB1148-ADF7-4EEB-B9B8-E2C266C68AC0}" type="presOf" srcId="{50B0FEB6-265A-4DFF-AF28-7D742F9A8C56}" destId="{4984CC7E-6383-4EE4-A324-1F451374F443}" srcOrd="0" destOrd="0" presId="urn:microsoft.com/office/officeart/2005/8/layout/StepDownProcess"/>
    <dgm:cxn modelId="{ECFD614B-2F69-48E6-8845-F2C1C0EBC50D}" srcId="{C6A4FBBA-2AFD-45D0-A2D9-6B3BBC22FC49}" destId="{50B0FEB6-265A-4DFF-AF28-7D742F9A8C56}" srcOrd="1" destOrd="0" parTransId="{1174EBF9-2DBF-4214-A4A2-5DF56131F14E}" sibTransId="{5264A554-1672-4815-932A-01DE682E9DC7}"/>
    <dgm:cxn modelId="{B0B4E67C-D4B6-424F-9B9F-9DC93542AB6C}" srcId="{C6A4FBBA-2AFD-45D0-A2D9-6B3BBC22FC49}" destId="{C06751D8-2D64-4453-9243-51C7A7F6F8FE}" srcOrd="3" destOrd="0" parTransId="{F4DFAB11-3134-46B3-BBC8-02E7D50869C5}" sibTransId="{BFA1A4AC-1E32-43F3-8A68-3B95A4221C1A}"/>
    <dgm:cxn modelId="{98828E85-7FB3-408E-94E4-77D310F18AD6}" type="presOf" srcId="{534EA5F7-ADD0-4CDB-A10F-266747C1AFB3}" destId="{DE40612C-079F-446A-B083-47540CB40922}" srcOrd="0" destOrd="0" presId="urn:microsoft.com/office/officeart/2005/8/layout/StepDownProcess"/>
    <dgm:cxn modelId="{E4EC0491-D746-4CB1-8CE6-9E228315F2B6}" srcId="{C6A4FBBA-2AFD-45D0-A2D9-6B3BBC22FC49}" destId="{A400101A-56AE-4FB6-9912-E040E28C1D30}" srcOrd="2" destOrd="0" parTransId="{67B4F6DC-7932-4400-8D52-C8F81B5A2357}" sibTransId="{A88E049C-650F-49CC-B158-88BD6D708BBF}"/>
    <dgm:cxn modelId="{05189AAE-FF7F-4FFB-95E9-4D79691B5553}" type="presOf" srcId="{93F89155-11BF-442A-B905-A7A4D94BFA5A}" destId="{5BC07D6B-B70C-40DC-A34A-AD0C94AB8A08}" srcOrd="0" destOrd="0" presId="urn:microsoft.com/office/officeart/2005/8/layout/StepDownProcess"/>
    <dgm:cxn modelId="{14593DE3-9DCE-4B11-8800-B0F245E19D0C}" srcId="{50B0FEB6-265A-4DFF-AF28-7D742F9A8C56}" destId="{93F89155-11BF-442A-B905-A7A4D94BFA5A}" srcOrd="0" destOrd="0" parTransId="{F98214A9-6425-44A3-8614-137D9EE026A7}" sibTransId="{1B7F0F4C-ADB7-4882-AC8D-8086EB021C4E}"/>
    <dgm:cxn modelId="{B58A86E4-6140-4ED6-98EE-E9687B75A91F}" type="presOf" srcId="{C6A4FBBA-2AFD-45D0-A2D9-6B3BBC22FC49}" destId="{4CBBAD2E-4A5B-4344-AEEF-00C34ECF00A3}" srcOrd="0" destOrd="0" presId="urn:microsoft.com/office/officeart/2005/8/layout/StepDownProcess"/>
    <dgm:cxn modelId="{C2C98245-F7D4-4A9C-AC69-7C9DC69F1A8E}" type="presParOf" srcId="{4CBBAD2E-4A5B-4344-AEEF-00C34ECF00A3}" destId="{C9BB1F3B-3DD2-45B3-A619-BC78CEA60546}" srcOrd="0" destOrd="0" presId="urn:microsoft.com/office/officeart/2005/8/layout/StepDownProcess"/>
    <dgm:cxn modelId="{C8F33F06-93CD-43E4-A6E5-30192D5AFF45}" type="presParOf" srcId="{C9BB1F3B-3DD2-45B3-A619-BC78CEA60546}" destId="{E364094A-4E2E-4570-8D43-87C16892D009}" srcOrd="0" destOrd="0" presId="urn:microsoft.com/office/officeart/2005/8/layout/StepDownProcess"/>
    <dgm:cxn modelId="{3A811658-1558-42B7-8BA9-309466E48102}" type="presParOf" srcId="{C9BB1F3B-3DD2-45B3-A619-BC78CEA60546}" destId="{3B318C70-EECC-4468-BFA3-695B3C3DB463}" srcOrd="1" destOrd="0" presId="urn:microsoft.com/office/officeart/2005/8/layout/StepDownProcess"/>
    <dgm:cxn modelId="{CA3FF439-96CD-4EC7-8CAE-3D4530D3719B}" type="presParOf" srcId="{C9BB1F3B-3DD2-45B3-A619-BC78CEA60546}" destId="{DE40612C-079F-446A-B083-47540CB40922}" srcOrd="2" destOrd="0" presId="urn:microsoft.com/office/officeart/2005/8/layout/StepDownProcess"/>
    <dgm:cxn modelId="{041E5BD2-BE1D-424B-96EA-23536F411BF2}" type="presParOf" srcId="{4CBBAD2E-4A5B-4344-AEEF-00C34ECF00A3}" destId="{C9DF76F5-DFE2-4A4B-81A4-61E22A4F4620}" srcOrd="1" destOrd="0" presId="urn:microsoft.com/office/officeart/2005/8/layout/StepDownProcess"/>
    <dgm:cxn modelId="{F4942DE9-9DD6-4119-B274-02CAD8D2069C}" type="presParOf" srcId="{4CBBAD2E-4A5B-4344-AEEF-00C34ECF00A3}" destId="{B6D8CA0A-3C04-44F6-906C-FF4D09FC31ED}" srcOrd="2" destOrd="0" presId="urn:microsoft.com/office/officeart/2005/8/layout/StepDownProcess"/>
    <dgm:cxn modelId="{891F3BC5-6E43-4A4E-A04E-AD9D1AF2C0BE}" type="presParOf" srcId="{B6D8CA0A-3C04-44F6-906C-FF4D09FC31ED}" destId="{284A943B-92F2-4951-85DB-5CDCF0645569}" srcOrd="0" destOrd="0" presId="urn:microsoft.com/office/officeart/2005/8/layout/StepDownProcess"/>
    <dgm:cxn modelId="{631E6021-363A-4205-9B62-18488EADABEE}" type="presParOf" srcId="{B6D8CA0A-3C04-44F6-906C-FF4D09FC31ED}" destId="{4984CC7E-6383-4EE4-A324-1F451374F443}" srcOrd="1" destOrd="0" presId="urn:microsoft.com/office/officeart/2005/8/layout/StepDownProcess"/>
    <dgm:cxn modelId="{4CF49672-289F-453D-B3D7-C0DF68369074}" type="presParOf" srcId="{B6D8CA0A-3C04-44F6-906C-FF4D09FC31ED}" destId="{5BC07D6B-B70C-40DC-A34A-AD0C94AB8A08}" srcOrd="2" destOrd="0" presId="urn:microsoft.com/office/officeart/2005/8/layout/StepDownProcess"/>
    <dgm:cxn modelId="{FEF74FC1-E2A1-4D46-B551-4516AAD45C45}" type="presParOf" srcId="{4CBBAD2E-4A5B-4344-AEEF-00C34ECF00A3}" destId="{2F3DD4C4-C7E9-4426-8CFE-0C3753854E59}" srcOrd="3" destOrd="0" presId="urn:microsoft.com/office/officeart/2005/8/layout/StepDownProcess"/>
    <dgm:cxn modelId="{BE1A5F74-CAEF-4860-B5BC-D661F7EA2F1E}" type="presParOf" srcId="{4CBBAD2E-4A5B-4344-AEEF-00C34ECF00A3}" destId="{F8931211-E736-43AB-B180-CCEAE773823C}" srcOrd="4" destOrd="0" presId="urn:microsoft.com/office/officeart/2005/8/layout/StepDownProcess"/>
    <dgm:cxn modelId="{1FC976FD-0681-4D6F-BF82-795203188391}" type="presParOf" srcId="{F8931211-E736-43AB-B180-CCEAE773823C}" destId="{BC25DA97-8DC5-4BA2-8BD1-83B8C2F2389B}" srcOrd="0" destOrd="0" presId="urn:microsoft.com/office/officeart/2005/8/layout/StepDownProcess"/>
    <dgm:cxn modelId="{C43050F3-3BAA-43EB-BD60-0007B0A26F73}" type="presParOf" srcId="{F8931211-E736-43AB-B180-CCEAE773823C}" destId="{CBDC663B-C80D-4009-ADF7-C7323E7CD500}" srcOrd="1" destOrd="0" presId="urn:microsoft.com/office/officeart/2005/8/layout/StepDownProcess"/>
    <dgm:cxn modelId="{0FB25651-35DD-4380-AEF0-44411FE1EC3C}" type="presParOf" srcId="{F8931211-E736-43AB-B180-CCEAE773823C}" destId="{3C0C5B2D-B8C2-4AF5-974E-69B5517E14CD}" srcOrd="2" destOrd="0" presId="urn:microsoft.com/office/officeart/2005/8/layout/StepDownProcess"/>
    <dgm:cxn modelId="{C0A90120-B230-4F75-87F2-533AB3B6BC7E}" type="presParOf" srcId="{4CBBAD2E-4A5B-4344-AEEF-00C34ECF00A3}" destId="{2BE8E707-DB48-46F5-9687-1D661B9791CB}" srcOrd="5" destOrd="0" presId="urn:microsoft.com/office/officeart/2005/8/layout/StepDownProcess"/>
    <dgm:cxn modelId="{58F2ABBF-E5BD-488D-9E97-D63F45E34928}" type="presParOf" srcId="{4CBBAD2E-4A5B-4344-AEEF-00C34ECF00A3}" destId="{546161D9-2A10-4340-B45E-60A53C1EDD95}" srcOrd="6" destOrd="0" presId="urn:microsoft.com/office/officeart/2005/8/layout/StepDownProcess"/>
    <dgm:cxn modelId="{2DB5684A-0831-47F2-85D7-DC6C92866F94}" type="presParOf" srcId="{546161D9-2A10-4340-B45E-60A53C1EDD95}" destId="{F61F5421-3D72-4EC1-A081-A66547BDC6B9}" srcOrd="0" destOrd="0" presId="urn:microsoft.com/office/officeart/2005/8/layout/StepDownProcess"/>
    <dgm:cxn modelId="{66C0DF0A-8FF4-4B93-9F05-2F85D502ABCE}" type="presParOf" srcId="{546161D9-2A10-4340-B45E-60A53C1EDD95}" destId="{0BBA0DB8-7899-4B44-A4AE-3E76CF06708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DE51-8666-480A-A883-FACB7BC9C340}">
      <dsp:nvSpPr>
        <dsp:cNvPr id="0" name=""/>
        <dsp:cNvSpPr/>
      </dsp:nvSpPr>
      <dsp:spPr>
        <a:xfrm>
          <a:off x="0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Use and (abuse) of emojis</a:t>
          </a:r>
        </a:p>
      </dsp:txBody>
      <dsp:txXfrm>
        <a:off x="0" y="256833"/>
        <a:ext cx="2386201" cy="1431720"/>
      </dsp:txXfrm>
    </dsp:sp>
    <dsp:sp modelId="{4E69CEB1-1C61-468E-AFEE-9AAAFDDF6A0E}">
      <dsp:nvSpPr>
        <dsp:cNvPr id="0" name=""/>
        <dsp:cNvSpPr/>
      </dsp:nvSpPr>
      <dsp:spPr>
        <a:xfrm>
          <a:off x="2624821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solidFill>
                <a:schemeClr val="accent5"/>
              </a:solidFill>
            </a:rPr>
            <a:t>Activate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your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Mic</a:t>
          </a:r>
          <a:r>
            <a:rPr lang="fr-FR" sz="1500" kern="1200" dirty="0">
              <a:solidFill>
                <a:schemeClr val="accent5"/>
              </a:solidFill>
            </a:rPr>
            <a:t> / Webcam if </a:t>
          </a:r>
          <a:r>
            <a:rPr lang="fr-FR" sz="1500" kern="1200" dirty="0" err="1">
              <a:solidFill>
                <a:schemeClr val="accent5"/>
              </a:solidFill>
            </a:rPr>
            <a:t>desired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2624821" y="256833"/>
        <a:ext cx="2386201" cy="1431720"/>
      </dsp:txXfrm>
    </dsp:sp>
    <dsp:sp modelId="{FA695644-9453-4F20-858F-0904F26181EE}">
      <dsp:nvSpPr>
        <dsp:cNvPr id="0" name=""/>
        <dsp:cNvSpPr/>
      </dsp:nvSpPr>
      <dsp:spPr>
        <a:xfrm>
          <a:off x="5249642" y="256833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accent5"/>
              </a:solidFill>
            </a:rPr>
            <a:t>Use the chat to </a:t>
          </a:r>
          <a:r>
            <a:rPr lang="fr-FR" sz="1500" kern="1200" dirty="0" err="1">
              <a:solidFill>
                <a:schemeClr val="accent5"/>
              </a:solidFill>
            </a:rPr>
            <a:t>wrote</a:t>
          </a:r>
          <a:r>
            <a:rPr lang="fr-FR" sz="1500" kern="1200" dirty="0">
              <a:solidFill>
                <a:schemeClr val="accent5"/>
              </a:solidFill>
            </a:rPr>
            <a:t> </a:t>
          </a:r>
          <a:r>
            <a:rPr lang="fr-FR" sz="1500" kern="1200" dirty="0" err="1">
              <a:solidFill>
                <a:schemeClr val="accent5"/>
              </a:solidFill>
            </a:rPr>
            <a:t>your</a:t>
          </a:r>
          <a:r>
            <a:rPr lang="fr-FR" sz="1500" kern="1200" dirty="0">
              <a:solidFill>
                <a:schemeClr val="accent5"/>
              </a:solidFill>
            </a:rPr>
            <a:t> questions</a:t>
          </a:r>
        </a:p>
      </dsp:txBody>
      <dsp:txXfrm>
        <a:off x="5249642" y="256833"/>
        <a:ext cx="2386201" cy="1431720"/>
      </dsp:txXfrm>
    </dsp:sp>
    <dsp:sp modelId="{F0457370-EFE8-4C7E-8F01-939C4EDA26D2}">
      <dsp:nvSpPr>
        <dsp:cNvPr id="0" name=""/>
        <dsp:cNvSpPr/>
      </dsp:nvSpPr>
      <dsp:spPr>
        <a:xfrm>
          <a:off x="1312410" y="1927174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5"/>
              </a:solidFill>
            </a:rPr>
            <a:t>Interactions should be limited to misunderstandings or clarifications of the concepts on the agenda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1312410" y="1927174"/>
        <a:ext cx="2386201" cy="1431720"/>
      </dsp:txXfrm>
    </dsp:sp>
    <dsp:sp modelId="{212B57ED-325A-4D73-892E-5FA291B0340A}">
      <dsp:nvSpPr>
        <dsp:cNvPr id="0" name=""/>
        <dsp:cNvSpPr/>
      </dsp:nvSpPr>
      <dsp:spPr>
        <a:xfrm>
          <a:off x="3937232" y="1927174"/>
          <a:ext cx="2386201" cy="143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5"/>
              </a:solidFill>
            </a:rPr>
            <a:t>Special cases &amp; implementations will be preferred over integrator / CSM workshops</a:t>
          </a:r>
          <a:endParaRPr lang="fr-FR" sz="1500" kern="1200" dirty="0">
            <a:solidFill>
              <a:schemeClr val="accent5"/>
            </a:solidFill>
          </a:endParaRPr>
        </a:p>
      </dsp:txBody>
      <dsp:txXfrm>
        <a:off x="3937232" y="1927174"/>
        <a:ext cx="2386201" cy="1431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1F3BE-8F10-4774-9FC6-CC29F5945536}">
      <dsp:nvSpPr>
        <dsp:cNvPr id="0" name=""/>
        <dsp:cNvSpPr/>
      </dsp:nvSpPr>
      <dsp:spPr>
        <a:xfrm>
          <a:off x="573639" y="101"/>
          <a:ext cx="2329948" cy="1397969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>
              <a:solidFill>
                <a:schemeClr val="tx1"/>
              </a:solidFill>
            </a:rPr>
            <a:t>Reccuring</a:t>
          </a:r>
          <a:r>
            <a:rPr lang="fr-FR" sz="1600" kern="1200" noProof="0" dirty="0">
              <a:solidFill>
                <a:schemeClr val="tx1"/>
              </a:solidFill>
            </a:rPr>
            <a:t> </a:t>
          </a:r>
          <a:r>
            <a:rPr lang="fr-FR" sz="1600" kern="1200" noProof="0" dirty="0" err="1">
              <a:solidFill>
                <a:schemeClr val="tx1"/>
              </a:solidFill>
            </a:rPr>
            <a:t>tasks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573639" y="101"/>
        <a:ext cx="2329948" cy="1397969"/>
      </dsp:txXfrm>
    </dsp:sp>
    <dsp:sp modelId="{C397C9D0-F5F9-4AD2-B7F8-864E2AE40B14}">
      <dsp:nvSpPr>
        <dsp:cNvPr id="0" name=""/>
        <dsp:cNvSpPr/>
      </dsp:nvSpPr>
      <dsp:spPr>
        <a:xfrm>
          <a:off x="3136582" y="101"/>
          <a:ext cx="2329948" cy="1397969"/>
        </a:xfrm>
        <a:prstGeom prst="rect">
          <a:avLst/>
        </a:prstGeom>
        <a:solidFill>
          <a:srgbClr val="DBED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>
              <a:solidFill>
                <a:schemeClr val="tx1"/>
              </a:solidFill>
            </a:rPr>
            <a:t>Operational</a:t>
          </a:r>
          <a:r>
            <a:rPr lang="fr-FR" sz="1600" kern="1200" noProof="0" dirty="0">
              <a:solidFill>
                <a:schemeClr val="tx1"/>
              </a:solidFill>
            </a:rPr>
            <a:t> </a:t>
          </a:r>
          <a:r>
            <a:rPr lang="fr-FR" sz="1600" kern="1200" noProof="0" dirty="0" err="1">
              <a:solidFill>
                <a:schemeClr val="tx1"/>
              </a:solidFill>
            </a:rPr>
            <a:t>metrics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3136582" y="101"/>
        <a:ext cx="2329948" cy="1397969"/>
      </dsp:txXfrm>
    </dsp:sp>
    <dsp:sp modelId="{0823C6FF-AC01-4B01-B6FE-F52450803FCC}">
      <dsp:nvSpPr>
        <dsp:cNvPr id="0" name=""/>
        <dsp:cNvSpPr/>
      </dsp:nvSpPr>
      <dsp:spPr>
        <a:xfrm>
          <a:off x="573639" y="1631064"/>
          <a:ext cx="2329948" cy="1397969"/>
        </a:xfrm>
        <a:prstGeom prst="rect">
          <a:avLst/>
        </a:prstGeom>
        <a:solidFill>
          <a:srgbClr val="E4E7E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 err="1">
              <a:solidFill>
                <a:schemeClr val="tx1"/>
              </a:solidFill>
            </a:rPr>
            <a:t>Indicators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573639" y="1631064"/>
        <a:ext cx="2329948" cy="1397969"/>
      </dsp:txXfrm>
    </dsp:sp>
    <dsp:sp modelId="{F4F0E978-DA8D-4191-8D87-A0D4078FB113}">
      <dsp:nvSpPr>
        <dsp:cNvPr id="0" name=""/>
        <dsp:cNvSpPr/>
      </dsp:nvSpPr>
      <dsp:spPr>
        <a:xfrm>
          <a:off x="3136582" y="1631165"/>
          <a:ext cx="2329948" cy="139796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>
              <a:solidFill>
                <a:schemeClr val="tx1"/>
              </a:solidFill>
            </a:rPr>
            <a:t>Collecte</a:t>
          </a:r>
        </a:p>
      </dsp:txBody>
      <dsp:txXfrm>
        <a:off x="3136582" y="1631165"/>
        <a:ext cx="2329948" cy="1397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37641-FECF-4A06-8FC3-EF3C7E541C16}">
      <dsp:nvSpPr>
        <dsp:cNvPr id="0" name=""/>
        <dsp:cNvSpPr/>
      </dsp:nvSpPr>
      <dsp:spPr>
        <a:xfrm>
          <a:off x="512236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2FCD04DA-A5B2-4E21-87B4-890CE9DC69AF}">
      <dsp:nvSpPr>
        <dsp:cNvPr id="0" name=""/>
        <dsp:cNvSpPr/>
      </dsp:nvSpPr>
      <dsp:spPr>
        <a:xfrm>
          <a:off x="512236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Functional</a:t>
          </a:r>
          <a:r>
            <a:rPr lang="fr-FR" sz="1000" kern="1200" dirty="0"/>
            <a:t> Model</a:t>
          </a:r>
        </a:p>
      </dsp:txBody>
      <dsp:txXfrm>
        <a:off x="512236" y="965490"/>
        <a:ext cx="1398657" cy="518901"/>
      </dsp:txXfrm>
    </dsp:sp>
    <dsp:sp modelId="{A69270BF-6A21-4572-8C25-B354C36C916D}">
      <dsp:nvSpPr>
        <dsp:cNvPr id="0" name=""/>
        <dsp:cNvSpPr/>
      </dsp:nvSpPr>
      <dsp:spPr>
        <a:xfrm>
          <a:off x="2050818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F7296D6C-A668-40E7-B35B-AC9F681475D9}">
      <dsp:nvSpPr>
        <dsp:cNvPr id="0" name=""/>
        <dsp:cNvSpPr/>
      </dsp:nvSpPr>
      <dsp:spPr>
        <a:xfrm>
          <a:off x="2050818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Notion’s</a:t>
          </a:r>
          <a:r>
            <a:rPr lang="fr-FR" sz="1000" kern="1200" dirty="0"/>
            <a:t> </a:t>
          </a:r>
          <a:r>
            <a:rPr lang="fr-FR" sz="1000" kern="1200" dirty="0" err="1"/>
            <a:t>Summary</a:t>
          </a:r>
          <a:endParaRPr lang="fr-FR" sz="1000" kern="1200" dirty="0"/>
        </a:p>
      </dsp:txBody>
      <dsp:txXfrm>
        <a:off x="2050818" y="965490"/>
        <a:ext cx="1398657" cy="518901"/>
      </dsp:txXfrm>
    </dsp:sp>
    <dsp:sp modelId="{5569C65A-7FD4-41B9-9D90-170E233ADCF2}">
      <dsp:nvSpPr>
        <dsp:cNvPr id="0" name=""/>
        <dsp:cNvSpPr/>
      </dsp:nvSpPr>
      <dsp:spPr>
        <a:xfrm>
          <a:off x="3589399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EF4D553-BAA1-45B2-8560-5DFB90C50AF4}">
      <dsp:nvSpPr>
        <dsp:cNvPr id="0" name=""/>
        <dsp:cNvSpPr/>
      </dsp:nvSpPr>
      <dsp:spPr>
        <a:xfrm>
          <a:off x="3589399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API</a:t>
          </a:r>
        </a:p>
      </dsp:txBody>
      <dsp:txXfrm>
        <a:off x="3589399" y="965490"/>
        <a:ext cx="1398657" cy="518901"/>
      </dsp:txXfrm>
    </dsp:sp>
    <dsp:sp modelId="{152003C6-C73A-4972-8E41-1BAE08D77E85}">
      <dsp:nvSpPr>
        <dsp:cNvPr id="0" name=""/>
        <dsp:cNvSpPr/>
      </dsp:nvSpPr>
      <dsp:spPr>
        <a:xfrm>
          <a:off x="512236" y="1624258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0372B926-CB9E-4912-B140-CA36FCDE181C}">
      <dsp:nvSpPr>
        <dsp:cNvPr id="0" name=""/>
        <dsp:cNvSpPr/>
      </dsp:nvSpPr>
      <dsp:spPr>
        <a:xfrm>
          <a:off x="512236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Indicators</a:t>
          </a:r>
          <a:r>
            <a:rPr lang="fr-FR" sz="1000" kern="1200" dirty="0"/>
            <a:t>: </a:t>
          </a:r>
          <a:r>
            <a:rPr lang="fr-FR" sz="1000" kern="1200" dirty="0" err="1"/>
            <a:t>advanced</a:t>
          </a:r>
          <a:r>
            <a:rPr lang="fr-FR" sz="1000" kern="1200" dirty="0"/>
            <a:t> settings</a:t>
          </a:r>
        </a:p>
      </dsp:txBody>
      <dsp:txXfrm>
        <a:off x="512236" y="2587933"/>
        <a:ext cx="1398657" cy="518901"/>
      </dsp:txXfrm>
    </dsp:sp>
    <dsp:sp modelId="{51296C4F-D8CD-48D6-9EBC-41B7B8EB206E}">
      <dsp:nvSpPr>
        <dsp:cNvPr id="0" name=""/>
        <dsp:cNvSpPr/>
      </dsp:nvSpPr>
      <dsp:spPr>
        <a:xfrm>
          <a:off x="2070329" y="1657948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356DD968-DC0F-4625-99F0-58886B0B344C}">
      <dsp:nvSpPr>
        <dsp:cNvPr id="0" name=""/>
        <dsp:cNvSpPr/>
      </dsp:nvSpPr>
      <dsp:spPr>
        <a:xfrm>
          <a:off x="2050818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Metrics</a:t>
          </a:r>
          <a:r>
            <a:rPr lang="fr-FR" sz="1000" kern="1200" dirty="0"/>
            <a:t> &amp; </a:t>
          </a:r>
          <a:r>
            <a:rPr lang="fr-FR" sz="1000" kern="1200" dirty="0" err="1"/>
            <a:t>Reccuring</a:t>
          </a:r>
          <a:r>
            <a:rPr lang="fr-FR" sz="1000" kern="1200" dirty="0"/>
            <a:t> </a:t>
          </a:r>
          <a:r>
            <a:rPr lang="fr-FR" sz="1000" kern="1200" dirty="0" err="1"/>
            <a:t>tasks</a:t>
          </a:r>
          <a:r>
            <a:rPr lang="fr-FR" sz="1000" kern="1200" dirty="0"/>
            <a:t> </a:t>
          </a:r>
        </a:p>
      </dsp:txBody>
      <dsp:txXfrm>
        <a:off x="2050818" y="2587933"/>
        <a:ext cx="1398657" cy="518901"/>
      </dsp:txXfrm>
    </dsp:sp>
    <dsp:sp modelId="{779413FF-E450-4516-A280-45704277E922}">
      <dsp:nvSpPr>
        <dsp:cNvPr id="0" name=""/>
        <dsp:cNvSpPr/>
      </dsp:nvSpPr>
      <dsp:spPr>
        <a:xfrm>
          <a:off x="3589399" y="1639927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A4D1AAB6-803B-4BE3-8D88-41D77EB1EEF5}">
      <dsp:nvSpPr>
        <dsp:cNvPr id="0" name=""/>
        <dsp:cNvSpPr/>
      </dsp:nvSpPr>
      <dsp:spPr>
        <a:xfrm>
          <a:off x="3589399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Full MO</a:t>
          </a:r>
        </a:p>
      </dsp:txBody>
      <dsp:txXfrm>
        <a:off x="3589399" y="2587933"/>
        <a:ext cx="1398657" cy="51890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37641-FECF-4A06-8FC3-EF3C7E541C16}">
      <dsp:nvSpPr>
        <dsp:cNvPr id="0" name=""/>
        <dsp:cNvSpPr/>
      </dsp:nvSpPr>
      <dsp:spPr>
        <a:xfrm>
          <a:off x="512236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2FCD04DA-A5B2-4E21-87B4-890CE9DC69AF}">
      <dsp:nvSpPr>
        <dsp:cNvPr id="0" name=""/>
        <dsp:cNvSpPr/>
      </dsp:nvSpPr>
      <dsp:spPr>
        <a:xfrm>
          <a:off x="512236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Modèle fonctionnel</a:t>
          </a:r>
        </a:p>
      </dsp:txBody>
      <dsp:txXfrm>
        <a:off x="512236" y="965490"/>
        <a:ext cx="1398657" cy="518901"/>
      </dsp:txXfrm>
    </dsp:sp>
    <dsp:sp modelId="{A69270BF-6A21-4572-8C25-B354C36C916D}">
      <dsp:nvSpPr>
        <dsp:cNvPr id="0" name=""/>
        <dsp:cNvSpPr/>
      </dsp:nvSpPr>
      <dsp:spPr>
        <a:xfrm>
          <a:off x="2050818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F7296D6C-A668-40E7-B35B-AC9F681475D9}">
      <dsp:nvSpPr>
        <dsp:cNvPr id="0" name=""/>
        <dsp:cNvSpPr/>
      </dsp:nvSpPr>
      <dsp:spPr>
        <a:xfrm>
          <a:off x="2050818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Synthèse des notions</a:t>
          </a:r>
        </a:p>
      </dsp:txBody>
      <dsp:txXfrm>
        <a:off x="2050818" y="965490"/>
        <a:ext cx="1398657" cy="518901"/>
      </dsp:txXfrm>
    </dsp:sp>
    <dsp:sp modelId="{5569C65A-7FD4-41B9-9D90-170E233ADCF2}">
      <dsp:nvSpPr>
        <dsp:cNvPr id="0" name=""/>
        <dsp:cNvSpPr/>
      </dsp:nvSpPr>
      <dsp:spPr>
        <a:xfrm>
          <a:off x="3589399" y="1816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EF4D553-BAA1-45B2-8560-5DFB90C50AF4}">
      <dsp:nvSpPr>
        <dsp:cNvPr id="0" name=""/>
        <dsp:cNvSpPr/>
      </dsp:nvSpPr>
      <dsp:spPr>
        <a:xfrm>
          <a:off x="3589399" y="965490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API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Documentation et exemple</a:t>
          </a:r>
        </a:p>
      </dsp:txBody>
      <dsp:txXfrm>
        <a:off x="3589399" y="965490"/>
        <a:ext cx="1398657" cy="518901"/>
      </dsp:txXfrm>
    </dsp:sp>
    <dsp:sp modelId="{152003C6-C73A-4972-8E41-1BAE08D77E85}">
      <dsp:nvSpPr>
        <dsp:cNvPr id="0" name=""/>
        <dsp:cNvSpPr/>
      </dsp:nvSpPr>
      <dsp:spPr>
        <a:xfrm>
          <a:off x="512236" y="1624258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0372B926-CB9E-4912-B140-CA36FCDE181C}">
      <dsp:nvSpPr>
        <dsp:cNvPr id="0" name=""/>
        <dsp:cNvSpPr/>
      </dsp:nvSpPr>
      <dsp:spPr>
        <a:xfrm>
          <a:off x="512236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Indicateurs: Paramétrage avancée</a:t>
          </a:r>
        </a:p>
      </dsp:txBody>
      <dsp:txXfrm>
        <a:off x="512236" y="2587933"/>
        <a:ext cx="1398657" cy="518901"/>
      </dsp:txXfrm>
    </dsp:sp>
    <dsp:sp modelId="{51296C4F-D8CD-48D6-9EBC-41B7B8EB206E}">
      <dsp:nvSpPr>
        <dsp:cNvPr id="0" name=""/>
        <dsp:cNvSpPr/>
      </dsp:nvSpPr>
      <dsp:spPr>
        <a:xfrm>
          <a:off x="2070329" y="1657948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356DD968-DC0F-4625-99F0-58886B0B344C}">
      <dsp:nvSpPr>
        <dsp:cNvPr id="0" name=""/>
        <dsp:cNvSpPr/>
      </dsp:nvSpPr>
      <dsp:spPr>
        <a:xfrm>
          <a:off x="2050818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Métriques et tâches récurrentes </a:t>
          </a:r>
        </a:p>
      </dsp:txBody>
      <dsp:txXfrm>
        <a:off x="2050818" y="2587933"/>
        <a:ext cx="1398657" cy="518901"/>
      </dsp:txXfrm>
    </dsp:sp>
    <dsp:sp modelId="{779413FF-E450-4516-A280-45704277E922}">
      <dsp:nvSpPr>
        <dsp:cNvPr id="0" name=""/>
        <dsp:cNvSpPr/>
      </dsp:nvSpPr>
      <dsp:spPr>
        <a:xfrm>
          <a:off x="3589399" y="1639927"/>
          <a:ext cx="1398657" cy="96367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rgbClr val="BCBCBC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A4D1AAB6-803B-4BE3-8D88-41D77EB1EEF5}">
      <dsp:nvSpPr>
        <dsp:cNvPr id="0" name=""/>
        <dsp:cNvSpPr/>
      </dsp:nvSpPr>
      <dsp:spPr>
        <a:xfrm>
          <a:off x="3589399" y="2587933"/>
          <a:ext cx="1398657" cy="51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Mode opératoire complet</a:t>
          </a:r>
        </a:p>
      </dsp:txBody>
      <dsp:txXfrm>
        <a:off x="3589399" y="2587933"/>
        <a:ext cx="1398657" cy="51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F2B28-DB49-4A41-8CE2-AF611D09FC6D}">
      <dsp:nvSpPr>
        <dsp:cNvPr id="0" name=""/>
        <dsp:cNvSpPr/>
      </dsp:nvSpPr>
      <dsp:spPr>
        <a:xfrm>
          <a:off x="3138" y="93991"/>
          <a:ext cx="1887417" cy="336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Metrics</a:t>
          </a:r>
          <a:endParaRPr lang="fr-FR" sz="900" kern="1200" dirty="0"/>
        </a:p>
      </dsp:txBody>
      <dsp:txXfrm>
        <a:off x="3138" y="93991"/>
        <a:ext cx="1887417" cy="336663"/>
      </dsp:txXfrm>
    </dsp:sp>
    <dsp:sp modelId="{77024BF1-C5E1-4CD1-98D9-6E8FBDE7456F}">
      <dsp:nvSpPr>
        <dsp:cNvPr id="0" name=""/>
        <dsp:cNvSpPr/>
      </dsp:nvSpPr>
      <dsp:spPr>
        <a:xfrm>
          <a:off x="3138" y="430655"/>
          <a:ext cx="1887417" cy="27678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Number collected on one or more perimeters according to frequency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Allocated to contributors by scope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</dsp:txBody>
      <dsp:txXfrm>
        <a:off x="3138" y="430655"/>
        <a:ext cx="1887417" cy="2767828"/>
      </dsp:txXfrm>
    </dsp:sp>
    <dsp:sp modelId="{365B8214-6742-488E-8683-F731313394AE}">
      <dsp:nvSpPr>
        <dsp:cNvPr id="0" name=""/>
        <dsp:cNvSpPr/>
      </dsp:nvSpPr>
      <dsp:spPr>
        <a:xfrm>
          <a:off x="2154794" y="93991"/>
          <a:ext cx="1887417" cy="336663"/>
        </a:xfrm>
        <a:prstGeom prst="rect">
          <a:avLst/>
        </a:prstGeom>
        <a:solidFill>
          <a:schemeClr val="accent2">
            <a:lumMod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Key Indicator Performance (KPI)</a:t>
          </a:r>
        </a:p>
      </dsp:txBody>
      <dsp:txXfrm>
        <a:off x="2154794" y="93991"/>
        <a:ext cx="1887417" cy="336663"/>
      </dsp:txXfrm>
    </dsp:sp>
    <dsp:sp modelId="{6BB5C48C-83B9-4878-AF9A-FD4C22D8C8E6}">
      <dsp:nvSpPr>
        <dsp:cNvPr id="0" name=""/>
        <dsp:cNvSpPr/>
      </dsp:nvSpPr>
      <dsp:spPr>
        <a:xfrm>
          <a:off x="2154794" y="430655"/>
          <a:ext cx="1887417" cy="2767828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Based on a metric formula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Calculated on one or more perimeters</a:t>
          </a: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Determines the performance of a Measure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Must be growing to be bound </a:t>
          </a:r>
          <a:endParaRPr lang="fr-F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</dsp:txBody>
      <dsp:txXfrm>
        <a:off x="2154794" y="430655"/>
        <a:ext cx="1887417" cy="2767828"/>
      </dsp:txXfrm>
    </dsp:sp>
    <dsp:sp modelId="{C4B6C80E-5BCE-4BA2-BCEB-0A2C9A4CE21B}">
      <dsp:nvSpPr>
        <dsp:cNvPr id="0" name=""/>
        <dsp:cNvSpPr/>
      </dsp:nvSpPr>
      <dsp:spPr>
        <a:xfrm>
          <a:off x="4306450" y="93991"/>
          <a:ext cx="1887417" cy="3366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Activity Indicator</a:t>
          </a:r>
        </a:p>
      </dsp:txBody>
      <dsp:txXfrm>
        <a:off x="4306450" y="93991"/>
        <a:ext cx="1887417" cy="336663"/>
      </dsp:txXfrm>
    </dsp:sp>
    <dsp:sp modelId="{85127F45-5F53-4BDD-8229-C39AB40972D2}">
      <dsp:nvSpPr>
        <dsp:cNvPr id="0" name=""/>
        <dsp:cNvSpPr/>
      </dsp:nvSpPr>
      <dsp:spPr>
        <a:xfrm>
          <a:off x="4306450" y="430655"/>
          <a:ext cx="1887417" cy="27678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Based on a metric formula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Can be linked to a measure but without impact on the performance calculation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</dsp:txBody>
      <dsp:txXfrm>
        <a:off x="4306450" y="430655"/>
        <a:ext cx="1887417" cy="2767828"/>
      </dsp:txXfrm>
    </dsp:sp>
    <dsp:sp modelId="{A6EA7663-7FDD-445B-8822-10D0B0F0C8D5}">
      <dsp:nvSpPr>
        <dsp:cNvPr id="0" name=""/>
        <dsp:cNvSpPr/>
      </dsp:nvSpPr>
      <dsp:spPr>
        <a:xfrm>
          <a:off x="6458105" y="93991"/>
          <a:ext cx="1887417" cy="33666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Reccuring</a:t>
          </a:r>
          <a:r>
            <a:rPr lang="fr-FR" sz="900" kern="1200" dirty="0"/>
            <a:t> </a:t>
          </a:r>
          <a:r>
            <a:rPr lang="fr-FR" sz="900" kern="1200" dirty="0" err="1"/>
            <a:t>tasks</a:t>
          </a:r>
          <a:endParaRPr lang="fr-FR" sz="900" kern="1200" dirty="0"/>
        </a:p>
      </dsp:txBody>
      <dsp:txXfrm>
        <a:off x="6458105" y="93991"/>
        <a:ext cx="1887417" cy="336663"/>
      </dsp:txXfrm>
    </dsp:sp>
    <dsp:sp modelId="{37F0C82A-5909-4A42-9F12-23C3E925FE3F}">
      <dsp:nvSpPr>
        <dsp:cNvPr id="0" name=""/>
        <dsp:cNvSpPr/>
      </dsp:nvSpPr>
      <dsp:spPr>
        <a:xfrm>
          <a:off x="6458105" y="430655"/>
          <a:ext cx="1887417" cy="276782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/>
            <a:t>Control action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Necessarily assigned to a Measure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Regular frequency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Specifying an end date is equivalent to closing the control.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"Non calendar" tasks are defined as "every 3 months" instead of "quarterly"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Possibility to define a period of realization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</dsp:txBody>
      <dsp:txXfrm>
        <a:off x="6458105" y="430655"/>
        <a:ext cx="1887417" cy="2767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48944-E5DA-4C3F-B021-72D235E3B936}">
      <dsp:nvSpPr>
        <dsp:cNvPr id="0" name=""/>
        <dsp:cNvSpPr/>
      </dsp:nvSpPr>
      <dsp:spPr>
        <a:xfrm>
          <a:off x="0" y="0"/>
          <a:ext cx="5334000" cy="16538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7AD75-0487-4876-9FE2-5455293EC7DA}">
      <dsp:nvSpPr>
        <dsp:cNvPr id="0" name=""/>
        <dsp:cNvSpPr/>
      </dsp:nvSpPr>
      <dsp:spPr>
        <a:xfrm>
          <a:off x="160020" y="220510"/>
          <a:ext cx="1566862" cy="121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A7F18-6037-4D3E-813B-FCF662120504}">
      <dsp:nvSpPr>
        <dsp:cNvPr id="0" name=""/>
        <dsp:cNvSpPr/>
      </dsp:nvSpPr>
      <dsp:spPr>
        <a:xfrm rot="10800000">
          <a:off x="160020" y="1653829"/>
          <a:ext cx="1566862" cy="20213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Collaborative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solidFill>
                <a:schemeClr val="tx1"/>
              </a:solidFill>
            </a:rPr>
            <a:t>Assignment of metrics to contributors</a:t>
          </a: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solidFill>
                <a:schemeClr val="tx1"/>
              </a:solidFill>
            </a:rPr>
            <a:t>Entering metrics for the last closed period</a:t>
          </a:r>
          <a:endParaRPr lang="fr-FR" sz="700" kern="1200" dirty="0">
            <a:solidFill>
              <a:schemeClr val="tx1"/>
            </a:solidFill>
          </a:endParaRPr>
        </a:p>
      </dsp:txBody>
      <dsp:txXfrm rot="10800000">
        <a:off x="208206" y="1653829"/>
        <a:ext cx="1470490" cy="1973161"/>
      </dsp:txXfrm>
    </dsp:sp>
    <dsp:sp modelId="{09DE7C72-E8E8-480A-B139-EE044D0B2627}">
      <dsp:nvSpPr>
        <dsp:cNvPr id="0" name=""/>
        <dsp:cNvSpPr/>
      </dsp:nvSpPr>
      <dsp:spPr>
        <a:xfrm>
          <a:off x="1883569" y="220510"/>
          <a:ext cx="1566862" cy="121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7508B-93BE-4725-BF4F-A9C80113F8BA}">
      <dsp:nvSpPr>
        <dsp:cNvPr id="0" name=""/>
        <dsp:cNvSpPr/>
      </dsp:nvSpPr>
      <dsp:spPr>
        <a:xfrm rot="10800000">
          <a:off x="1883569" y="1653829"/>
          <a:ext cx="1566862" cy="2021347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Import classeur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solidFill>
                <a:schemeClr val="tx1"/>
              </a:solidFill>
            </a:rPr>
            <a:t>Massive data import according to the template in the solution</a:t>
          </a: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 err="1">
              <a:solidFill>
                <a:schemeClr val="tx1"/>
              </a:solidFill>
            </a:rPr>
            <a:t>Ability</a:t>
          </a:r>
          <a:r>
            <a:rPr lang="fr-FR" sz="700" kern="1200" dirty="0">
              <a:solidFill>
                <a:schemeClr val="tx1"/>
              </a:solidFill>
            </a:rPr>
            <a:t> to import </a:t>
          </a:r>
          <a:r>
            <a:rPr lang="fr-FR" sz="700" kern="1200" dirty="0" err="1">
              <a:solidFill>
                <a:schemeClr val="tx1"/>
              </a:solidFill>
            </a:rPr>
            <a:t>history</a:t>
          </a: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kern="1200" dirty="0">
              <a:solidFill>
                <a:schemeClr val="tx1"/>
              </a:solidFill>
            </a:rPr>
            <a:t>Partial import possible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700" b="1" i="1" kern="1200" dirty="0">
              <a:solidFill>
                <a:schemeClr val="tx1"/>
              </a:solidFill>
            </a:rPr>
            <a:t>Attention to changing the history</a:t>
          </a:r>
          <a:endParaRPr lang="fr-FR" sz="700" kern="1200" dirty="0">
            <a:solidFill>
              <a:schemeClr val="tx1"/>
            </a:solidFill>
          </a:endParaRP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700" b="1" i="1" kern="1200" dirty="0">
              <a:solidFill>
                <a:schemeClr val="tx1"/>
              </a:solidFill>
            </a:rPr>
            <a:t>Conservez un backup des données exportés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i="1" kern="1200" dirty="0">
              <a:solidFill>
                <a:schemeClr val="tx1"/>
              </a:solidFill>
            </a:rPr>
            <a:t>Import past data only if necessary</a:t>
          </a:r>
          <a:endParaRPr lang="fr-FR" sz="700" b="1" i="1" kern="1200" dirty="0">
            <a:solidFill>
              <a:schemeClr val="tx1"/>
            </a:solidFill>
          </a:endParaRP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700" b="1" i="1" kern="1200" dirty="0">
            <a:solidFill>
              <a:schemeClr val="tx1"/>
            </a:solidFill>
          </a:endParaRPr>
        </a:p>
      </dsp:txBody>
      <dsp:txXfrm rot="10800000">
        <a:off x="1931755" y="1653829"/>
        <a:ext cx="1470490" cy="1973161"/>
      </dsp:txXfrm>
    </dsp:sp>
    <dsp:sp modelId="{D49B1C55-C33F-42DA-AEF7-7523B071F355}">
      <dsp:nvSpPr>
        <dsp:cNvPr id="0" name=""/>
        <dsp:cNvSpPr/>
      </dsp:nvSpPr>
      <dsp:spPr>
        <a:xfrm>
          <a:off x="3607118" y="220510"/>
          <a:ext cx="1566862" cy="121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C927D-9E90-452B-8ADC-D617F9216BA3}">
      <dsp:nvSpPr>
        <dsp:cNvPr id="0" name=""/>
        <dsp:cNvSpPr/>
      </dsp:nvSpPr>
      <dsp:spPr>
        <a:xfrm rot="10800000">
          <a:off x="3607118" y="1653829"/>
          <a:ext cx="1566862" cy="20213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/>
            <a:t>API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700" kern="1200" dirty="0">
              <a:solidFill>
                <a:schemeClr val="tx1"/>
              </a:solidFill>
            </a:rPr>
            <a:t>Public API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700" kern="1200" dirty="0">
              <a:solidFill>
                <a:schemeClr val="tx1"/>
              </a:solidFill>
            </a:rPr>
            <a:t>Pushing metrics on the PLC</a:t>
          </a:r>
          <a:endParaRPr lang="fr-FR" sz="700" kern="1200" dirty="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700" kern="1200" dirty="0" err="1">
              <a:solidFill>
                <a:schemeClr val="tx1"/>
              </a:solidFill>
            </a:rPr>
            <a:t>Connectors</a:t>
          </a:r>
          <a:endParaRPr lang="fr-FR" sz="700" kern="1200" dirty="0">
            <a:solidFill>
              <a:schemeClr val="tx1"/>
            </a:solidFill>
          </a:endParaRP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700" kern="1200" dirty="0">
              <a:solidFill>
                <a:schemeClr val="tx1"/>
              </a:solidFill>
            </a:rPr>
            <a:t>Automated collection by the solution (according engine available in the catalogue)</a:t>
          </a:r>
          <a:endParaRPr lang="fr-FR" sz="700" kern="1200" dirty="0">
            <a:solidFill>
              <a:schemeClr val="tx1"/>
            </a:solidFill>
          </a:endParaRP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700" kern="1200" dirty="0">
            <a:solidFill>
              <a:schemeClr val="tx1"/>
            </a:solidFill>
          </a:endParaRPr>
        </a:p>
      </dsp:txBody>
      <dsp:txXfrm rot="10800000">
        <a:off x="3655304" y="1653829"/>
        <a:ext cx="1470490" cy="1973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4094A-4E2E-4570-8D43-87C16892D009}">
      <dsp:nvSpPr>
        <dsp:cNvPr id="0" name=""/>
        <dsp:cNvSpPr/>
      </dsp:nvSpPr>
      <dsp:spPr>
        <a:xfrm rot="5400000">
          <a:off x="1344129" y="815178"/>
          <a:ext cx="715904" cy="8150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18C70-EECC-4468-BFA3-695B3C3DB463}">
      <dsp:nvSpPr>
        <dsp:cNvPr id="0" name=""/>
        <dsp:cNvSpPr/>
      </dsp:nvSpPr>
      <dsp:spPr>
        <a:xfrm>
          <a:off x="1154458" y="21584"/>
          <a:ext cx="1205161" cy="8435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Definition</a:t>
          </a:r>
          <a:r>
            <a:rPr lang="fr-FR" sz="1200" kern="1200" dirty="0"/>
            <a:t> of </a:t>
          </a:r>
          <a:r>
            <a:rPr lang="fr-FR" sz="1200" kern="1200" dirty="0" err="1"/>
            <a:t>metrics</a:t>
          </a:r>
          <a:r>
            <a:rPr lang="fr-FR" sz="1200" kern="1200" dirty="0"/>
            <a:t> / </a:t>
          </a:r>
          <a:r>
            <a:rPr lang="fr-FR" sz="1200" kern="1200" dirty="0" err="1"/>
            <a:t>indicators</a:t>
          </a:r>
          <a:endParaRPr lang="fr-FR" sz="1200" kern="1200" dirty="0"/>
        </a:p>
      </dsp:txBody>
      <dsp:txXfrm>
        <a:off x="1195645" y="62771"/>
        <a:ext cx="1122787" cy="761199"/>
      </dsp:txXfrm>
    </dsp:sp>
    <dsp:sp modelId="{DE40612C-079F-446A-B083-47540CB40922}">
      <dsp:nvSpPr>
        <dsp:cNvPr id="0" name=""/>
        <dsp:cNvSpPr/>
      </dsp:nvSpPr>
      <dsp:spPr>
        <a:xfrm>
          <a:off x="2359619" y="102038"/>
          <a:ext cx="876519" cy="68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Pilot</a:t>
          </a:r>
        </a:p>
      </dsp:txBody>
      <dsp:txXfrm>
        <a:off x="2359619" y="102038"/>
        <a:ext cx="876519" cy="681813"/>
      </dsp:txXfrm>
    </dsp:sp>
    <dsp:sp modelId="{284A943B-92F2-4951-85DB-5CDCF0645569}">
      <dsp:nvSpPr>
        <dsp:cNvPr id="0" name=""/>
        <dsp:cNvSpPr/>
      </dsp:nvSpPr>
      <dsp:spPr>
        <a:xfrm rot="5400000">
          <a:off x="2343336" y="1762790"/>
          <a:ext cx="715904" cy="8150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4CC7E-6383-4EE4-A324-1F451374F443}">
      <dsp:nvSpPr>
        <dsp:cNvPr id="0" name=""/>
        <dsp:cNvSpPr/>
      </dsp:nvSpPr>
      <dsp:spPr>
        <a:xfrm>
          <a:off x="2153665" y="969196"/>
          <a:ext cx="1205161" cy="8435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Assignment of metrics to Contributors</a:t>
          </a:r>
          <a:endParaRPr lang="fr-FR" sz="1200" kern="1200" dirty="0"/>
        </a:p>
      </dsp:txBody>
      <dsp:txXfrm>
        <a:off x="2194852" y="1010383"/>
        <a:ext cx="1122787" cy="761199"/>
      </dsp:txXfrm>
    </dsp:sp>
    <dsp:sp modelId="{5BC07D6B-B70C-40DC-A34A-AD0C94AB8A08}">
      <dsp:nvSpPr>
        <dsp:cNvPr id="0" name=""/>
        <dsp:cNvSpPr/>
      </dsp:nvSpPr>
      <dsp:spPr>
        <a:xfrm>
          <a:off x="3358826" y="1049650"/>
          <a:ext cx="876519" cy="68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Pilot</a:t>
          </a:r>
        </a:p>
      </dsp:txBody>
      <dsp:txXfrm>
        <a:off x="3358826" y="1049650"/>
        <a:ext cx="876519" cy="681813"/>
      </dsp:txXfrm>
    </dsp:sp>
    <dsp:sp modelId="{BC25DA97-8DC5-4BA2-8BD1-83B8C2F2389B}">
      <dsp:nvSpPr>
        <dsp:cNvPr id="0" name=""/>
        <dsp:cNvSpPr/>
      </dsp:nvSpPr>
      <dsp:spPr>
        <a:xfrm rot="5400000">
          <a:off x="3342543" y="2710402"/>
          <a:ext cx="715904" cy="8150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C663B-C80D-4009-ADF7-C7323E7CD500}">
      <dsp:nvSpPr>
        <dsp:cNvPr id="0" name=""/>
        <dsp:cNvSpPr/>
      </dsp:nvSpPr>
      <dsp:spPr>
        <a:xfrm>
          <a:off x="3152872" y="1916808"/>
          <a:ext cx="1205161" cy="8435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Entering</a:t>
          </a:r>
          <a:r>
            <a:rPr lang="fr-FR" sz="1200" kern="1200" dirty="0"/>
            <a:t> </a:t>
          </a:r>
          <a:r>
            <a:rPr lang="fr-FR" sz="1200" kern="1200" dirty="0" err="1"/>
            <a:t>metrics</a:t>
          </a:r>
          <a:endParaRPr lang="fr-FR" sz="1200" kern="1200" dirty="0"/>
        </a:p>
      </dsp:txBody>
      <dsp:txXfrm>
        <a:off x="3194059" y="1957995"/>
        <a:ext cx="1122787" cy="761199"/>
      </dsp:txXfrm>
    </dsp:sp>
    <dsp:sp modelId="{3C0C5B2D-B8C2-4AF5-974E-69B5517E14CD}">
      <dsp:nvSpPr>
        <dsp:cNvPr id="0" name=""/>
        <dsp:cNvSpPr/>
      </dsp:nvSpPr>
      <dsp:spPr>
        <a:xfrm>
          <a:off x="4358033" y="1997262"/>
          <a:ext cx="876519" cy="68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 err="1"/>
            <a:t>Contributor</a:t>
          </a:r>
          <a:endParaRPr lang="fr-FR" sz="900" kern="1200" dirty="0"/>
        </a:p>
      </dsp:txBody>
      <dsp:txXfrm>
        <a:off x="4358033" y="1997262"/>
        <a:ext cx="876519" cy="681813"/>
      </dsp:txXfrm>
    </dsp:sp>
    <dsp:sp modelId="{F61F5421-3D72-4EC1-A081-A66547BDC6B9}">
      <dsp:nvSpPr>
        <dsp:cNvPr id="0" name=""/>
        <dsp:cNvSpPr/>
      </dsp:nvSpPr>
      <dsp:spPr>
        <a:xfrm>
          <a:off x="4152079" y="2864420"/>
          <a:ext cx="1205161" cy="8435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Relaunch</a:t>
          </a:r>
          <a:endParaRPr lang="fr-FR" sz="1200" kern="1200" dirty="0"/>
        </a:p>
      </dsp:txBody>
      <dsp:txXfrm>
        <a:off x="4193266" y="2905607"/>
        <a:ext cx="1122787" cy="761199"/>
      </dsp:txXfrm>
    </dsp:sp>
    <dsp:sp modelId="{0BBA0DB8-7899-4B44-A4AE-3E76CF06708A}">
      <dsp:nvSpPr>
        <dsp:cNvPr id="0" name=""/>
        <dsp:cNvSpPr/>
      </dsp:nvSpPr>
      <dsp:spPr>
        <a:xfrm>
          <a:off x="5400360" y="2954399"/>
          <a:ext cx="1085560" cy="68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Pilot</a:t>
          </a:r>
        </a:p>
      </dsp:txBody>
      <dsp:txXfrm>
        <a:off x="5400360" y="2954399"/>
        <a:ext cx="1085560" cy="68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356D-8BFF-42C0-84B1-1C33144CB7C1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C4E4-85D7-4B05-A93D-6377C370AE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DC4E4-85D7-4B05-A93D-6377C370AE7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DC4E4-85D7-4B05-A93D-6377C370AE7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5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Mode opératoire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DC4E4-85D7-4B05-A93D-6377C370AE7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7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645A8-AEB1-4DE5-AF7D-1BBD8B592AA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9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568" y="4155926"/>
            <a:ext cx="3600400" cy="25241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00/00/2021</a:t>
            </a:r>
          </a:p>
        </p:txBody>
      </p:sp>
      <p:sp>
        <p:nvSpPr>
          <p:cNvPr id="7" name="Titre 6" descr="Titre de la &#10;présentation&#10;sur trois lignes."/>
          <p:cNvSpPr>
            <a:spLocks noGrp="1"/>
          </p:cNvSpPr>
          <p:nvPr>
            <p:ph type="title" hasCustomPrompt="1"/>
          </p:nvPr>
        </p:nvSpPr>
        <p:spPr bwMode="gray">
          <a:xfrm>
            <a:off x="683568" y="1707654"/>
            <a:ext cx="3600400" cy="1722403"/>
          </a:xfrm>
          <a:noFill/>
        </p:spPr>
        <p:txBody>
          <a:bodyPr lIns="0" rIns="0" anchor="b" anchorCtr="0"/>
          <a:lstStyle>
            <a:lvl1pPr algn="l">
              <a:lnSpc>
                <a:spcPct val="100000"/>
              </a:lnSpc>
              <a:defRPr sz="3200" b="0" i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br>
              <a:rPr lang="fr-FR"/>
            </a:br>
            <a:r>
              <a:rPr lang="fr-FR"/>
              <a:t>sur trois lignes.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3568" y="3574072"/>
            <a:ext cx="3600400" cy="44647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C46483D-E67B-2D01-3E68-2D4819DD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771550"/>
            <a:ext cx="3358080" cy="763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302589-5D12-4A06-9674-1E58853D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4559300" cy="4635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9F7787-5E94-C213-6514-25DA64B2C993}"/>
              </a:ext>
            </a:extLst>
          </p:cNvPr>
          <p:cNvSpPr txBox="1"/>
          <p:nvPr/>
        </p:nvSpPr>
        <p:spPr>
          <a:xfrm>
            <a:off x="68356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fr-FR"/>
              <a:t>tenacy.io</a:t>
            </a:r>
          </a:p>
        </p:txBody>
      </p:sp>
    </p:spTree>
    <p:extLst>
      <p:ext uri="{BB962C8B-B14F-4D97-AF65-F5344CB8AC3E}">
        <p14:creationId xmlns:p14="http://schemas.microsoft.com/office/powerpoint/2010/main" val="279016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30FF8-3E85-415F-88BB-7CBB4EAD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39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42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A17D31-6C57-4D6C-98BA-99D62617F0C0}"/>
              </a:ext>
            </a:extLst>
          </p:cNvPr>
          <p:cNvSpPr/>
          <p:nvPr/>
        </p:nvSpPr>
        <p:spPr>
          <a:xfrm>
            <a:off x="735677" y="367838"/>
            <a:ext cx="7680960" cy="76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6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ADF13-734B-4975-AEF3-A542BA3F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412BC2-47EE-4A9D-88DF-EB061A96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387A79-AA92-451B-A0EB-3649D5C400E4}"/>
              </a:ext>
            </a:extLst>
          </p:cNvPr>
          <p:cNvSpPr txBox="1"/>
          <p:nvPr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bg1"/>
                </a:solidFill>
                <a:latin typeface="+mj-lt"/>
              </a:rPr>
              <a:t>‹N°›</a:t>
            </a:fld>
            <a:endParaRPr lang="fr-FR" sz="1350" i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50BFED6B-9AC5-416A-B0FC-5817A71388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494" y="1414463"/>
            <a:ext cx="6657975" cy="1543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5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6052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8740D70-C529-4E40-8EBD-A8034230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39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F5BDAA4-7230-4687-8952-C303CABF1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961" y="754744"/>
            <a:ext cx="4408061" cy="280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1833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96D12-57D8-4523-B798-EA65EA33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117D80-4B7A-4352-959A-D0A39660E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4" y="0"/>
            <a:ext cx="9138452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7AA3D5-9DF4-4E5F-8DFF-1013DF5239BC}"/>
              </a:ext>
            </a:extLst>
          </p:cNvPr>
          <p:cNvSpPr txBox="1"/>
          <p:nvPr userDrawn="1"/>
        </p:nvSpPr>
        <p:spPr>
          <a:xfrm>
            <a:off x="8686861" y="4884854"/>
            <a:ext cx="45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fld id="{030A49F8-1BF0-4848-929F-7B4DF05DF14B}" type="slidenum">
              <a:rPr lang="fr-FR" sz="900" i="1" smtClean="0">
                <a:solidFill>
                  <a:schemeClr val="tx1"/>
                </a:solidFill>
                <a:latin typeface="+mj-lt"/>
              </a:rPr>
              <a:t>‹N°›</a:t>
            </a:fld>
            <a:endParaRPr lang="fr-FR" sz="1350" i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5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-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3568" y="4155926"/>
            <a:ext cx="3600400" cy="25241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 i="0" cap="all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00/00/2021</a:t>
            </a:r>
          </a:p>
        </p:txBody>
      </p:sp>
      <p:sp>
        <p:nvSpPr>
          <p:cNvPr id="7" name="Titre 6" descr="Titre de la &#10;présentation&#10;sur trois lignes."/>
          <p:cNvSpPr>
            <a:spLocks noGrp="1"/>
          </p:cNvSpPr>
          <p:nvPr>
            <p:ph type="title" hasCustomPrompt="1"/>
          </p:nvPr>
        </p:nvSpPr>
        <p:spPr bwMode="gray">
          <a:xfrm>
            <a:off x="683568" y="1707654"/>
            <a:ext cx="3600400" cy="1722403"/>
          </a:xfrm>
          <a:noFill/>
        </p:spPr>
        <p:txBody>
          <a:bodyPr lIns="0" rIns="0" anchor="b" anchorCtr="0"/>
          <a:lstStyle>
            <a:lvl1pPr algn="l">
              <a:lnSpc>
                <a:spcPct val="100000"/>
              </a:lnSpc>
              <a:defRPr sz="3200" b="0" i="1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br>
              <a:rPr lang="fr-FR"/>
            </a:br>
            <a:r>
              <a:rPr lang="fr-FR"/>
              <a:t>sur trois lignes.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3568" y="3574072"/>
            <a:ext cx="3600400" cy="44647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C46483D-E67B-2D01-3E68-2D4819DD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68" y="771550"/>
            <a:ext cx="3358080" cy="763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302589-5D12-4A06-9674-1E58853D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4559300" cy="46355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9F7787-5E94-C213-6514-25DA64B2C993}"/>
              </a:ext>
            </a:extLst>
          </p:cNvPr>
          <p:cNvSpPr txBox="1"/>
          <p:nvPr/>
        </p:nvSpPr>
        <p:spPr>
          <a:xfrm>
            <a:off x="68356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fr-FR">
                <a:solidFill>
                  <a:schemeClr val="accent5"/>
                </a:solidFill>
              </a:rPr>
              <a:t>tenacy.io</a:t>
            </a:r>
          </a:p>
        </p:txBody>
      </p:sp>
    </p:spTree>
    <p:extLst>
      <p:ext uri="{BB962C8B-B14F-4D97-AF65-F5344CB8AC3E}">
        <p14:creationId xmlns:p14="http://schemas.microsoft.com/office/powerpoint/2010/main" val="413175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2219" y="1347614"/>
            <a:ext cx="2389621" cy="1584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 sz="13000" b="0" i="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FDEB2E-DB33-14D8-0707-670E6AC7F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243" y="2859782"/>
            <a:ext cx="7286165" cy="504056"/>
          </a:xfrm>
        </p:spPr>
        <p:txBody>
          <a:bodyPr anchor="t"/>
          <a:lstStyle>
            <a:lvl1pPr>
              <a:defRPr sz="3200" b="0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9DC07-BDCD-339C-E056-E706781B0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0"/>
            <a:ext cx="1498600" cy="15240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BA718AB-D8E1-9526-A852-C0326113D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8850" y="3435351"/>
            <a:ext cx="7285038" cy="64856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9D00B6DA-9FF0-DA01-E6AF-9681898BB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AA67783-1C5B-E37D-4729-2E94ABB69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58243" y="4731990"/>
            <a:ext cx="6803315" cy="26773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En-tete / Pied de page - Tenacy_nom de la présentation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5F652E0-829F-3F93-BF5E-98123867BE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288BF9-DDFE-7D40-A88C-DEF849D8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3833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559" y="1212538"/>
            <a:ext cx="3923968" cy="313023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D259C5E-481F-4E4B-8E70-59355935C89F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4860032" y="1212538"/>
            <a:ext cx="3923968" cy="313023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18240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559" y="1212537"/>
            <a:ext cx="3902409" cy="3151257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En-tete / Pied de page - Tenacy_nom de la présentation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22FCC6C-EA83-C347-B171-4F44B4495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3969" y="1223895"/>
            <a:ext cx="4500031" cy="313023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281B356-62F7-8842-9F5C-AA8139AD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096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EFFBC1-459E-4670-BADA-0851A3598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4343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EBA601-21E8-75A1-371F-5A8A836B8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4267200" cy="4343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CE858A3-8EAB-94FC-D203-DCB4C845A058}"/>
              </a:ext>
            </a:extLst>
          </p:cNvPr>
          <p:cNvSpPr txBox="1"/>
          <p:nvPr/>
        </p:nvSpPr>
        <p:spPr>
          <a:xfrm>
            <a:off x="3023828" y="4479578"/>
            <a:ext cx="3096344" cy="252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4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095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ctr"/>
            <a:r>
              <a:rPr lang="fr-FR">
                <a:solidFill>
                  <a:schemeClr val="accent5"/>
                </a:solidFill>
              </a:rPr>
              <a:t>tenacy.io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D5DFDC-8E29-C3DD-C51A-7B3988AF3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1510"/>
            <a:ext cx="6336704" cy="26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139"/>
            <a:ext cx="7762315" cy="622259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300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D486C5B-9BD6-3849-A82C-0FA9FE138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6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E3FBA1D-68B1-6246-8367-59872D21DB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5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161CDA-DAAA-D749-85F9-F7BF3F555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8467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2675C5-9B1E-F144-81BB-12AED0F5A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4356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08B3E1B-2994-9545-9155-351B56C10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0157" y="1430339"/>
            <a:ext cx="2292350" cy="2832100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effectLst>
            <a:outerShdw blurRad="635000" sx="102000" sy="102000" algn="ctr" rotWithShape="0">
              <a:schemeClr val="accent2">
                <a:alpha val="20000"/>
              </a:schemeClr>
            </a:outerShdw>
          </a:effectLst>
        </p:spPr>
        <p:txBody>
          <a:bodyPr lIns="180000" tIns="2232000" rIns="180000" bIns="180000" anchor="t"/>
          <a:lstStyle>
            <a:lvl1pPr marL="0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1pPr>
            <a:lvl2pPr marL="342892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2pPr>
            <a:lvl3pPr marL="685783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3pPr>
            <a:lvl4pPr marL="1028675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4pPr>
            <a:lvl5pPr marL="1371566" indent="0">
              <a:lnSpc>
                <a:spcPct val="12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27E24D5-76E8-DB4A-AB29-9E8C75A90B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6047" y="1568684"/>
            <a:ext cx="2085362" cy="30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85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_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BA88B-BF57-4C1F-854C-3CD91F7E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39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5E19AC-951D-42D2-964E-1FD295FB0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961" y="754744"/>
            <a:ext cx="4408061" cy="280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0BCC1D-109E-4801-8490-BADF1EF730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722" y="1122760"/>
            <a:ext cx="7543800" cy="33408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0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5536" y="339502"/>
            <a:ext cx="7718834" cy="6480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5536" y="1223895"/>
            <a:ext cx="8348331" cy="3292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5535" y="4731990"/>
            <a:ext cx="7366023" cy="2677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En-tete / Pied de page - Tenacy_nom de la présentation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145832" y="4731990"/>
            <a:ext cx="598035" cy="2677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5611A3E-9F57-EE05-18CB-9F6ADF559E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0"/>
            <a:ext cx="1498600" cy="15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47" r:id="rId2"/>
    <p:sldLayoutId id="2147483799" r:id="rId3"/>
    <p:sldLayoutId id="2147483809" r:id="rId4"/>
    <p:sldLayoutId id="2147483834" r:id="rId5"/>
    <p:sldLayoutId id="2147483816" r:id="rId6"/>
    <p:sldLayoutId id="2147483828" r:id="rId7"/>
    <p:sldLayoutId id="2147483852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1" kern="1200" cap="none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85000"/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None/>
        <a:defRPr sz="12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0" indent="-1804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10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720000" indent="-1455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0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1080000" indent="-968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tenacy.com/api/public/doc" TargetMode="External"/><Relationship Id="rId2" Type="http://schemas.openxmlformats.org/officeDocument/2006/relationships/hyperlink" Target="https://app.tenacy.io/doc/public_api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4bes.nl/2020/08/23/calling-a-rest-api-from-powershell/" TargetMode="External"/><Relationship Id="rId2" Type="http://schemas.openxmlformats.org/officeDocument/2006/relationships/hyperlink" Target="https://api.augmentedciso.com/api/public/XXX?api_key=%5bYOUR_API_KEY%5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+$perimeterID+%27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820.png"/><Relationship Id="rId4" Type="http://schemas.openxmlformats.org/officeDocument/2006/relationships/diagramLayout" Target="../diagrams/layout6.xml"/><Relationship Id="rId9" Type="http://schemas.openxmlformats.org/officeDocument/2006/relationships/slide" Target="slide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0.png"/><Relationship Id="rId5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microsoft.com/office/2018/10/relationships/comments" Target="../comments/modernComment_B27_799D80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microsoft.com/office/2018/10/relationships/comments" Target="../comments/modernComment_B14_19EB5A1E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augmentedciso.com/api/public/doc" TargetMode="External"/><Relationship Id="rId2" Type="http://schemas.openxmlformats.org/officeDocument/2006/relationships/hyperlink" Target="https://app.tenacy.io/doc/public_ap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d0a6s7YH0q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sv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0.png"/><Relationship Id="rId20" Type="http://schemas.openxmlformats.org/officeDocument/2006/relationships/image" Target="../media/image34.png"/><Relationship Id="rId29" Type="http://schemas.openxmlformats.org/officeDocument/2006/relationships/image" Target="../media/image43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0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00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0.png"/><Relationship Id="rId22" Type="http://schemas.openxmlformats.org/officeDocument/2006/relationships/image" Target="../media/image360.png"/><Relationship Id="rId27" Type="http://schemas.openxmlformats.org/officeDocument/2006/relationships/image" Target="../media/image41.png"/><Relationship Id="rId30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5.png"/><Relationship Id="rId18" Type="http://schemas.openxmlformats.org/officeDocument/2006/relationships/image" Target="../media/image47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12" Type="http://schemas.openxmlformats.org/officeDocument/2006/relationships/image" Target="../media/image440.png"/><Relationship Id="rId17" Type="http://schemas.openxmlformats.org/officeDocument/2006/relationships/image" Target="../media/image47.png"/><Relationship Id="rId2" Type="http://schemas.openxmlformats.org/officeDocument/2006/relationships/diagramData" Target="../diagrams/data3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6.png"/><Relationship Id="rId10" Type="http://schemas.openxmlformats.org/officeDocument/2006/relationships/image" Target="../media/image43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png"/><Relationship Id="rId14" Type="http://schemas.openxmlformats.org/officeDocument/2006/relationships/image" Target="../media/image45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500.png"/><Relationship Id="rId18" Type="http://schemas.openxmlformats.org/officeDocument/2006/relationships/slide" Target="slide21.xml"/><Relationship Id="rId26" Type="http://schemas.openxmlformats.org/officeDocument/2006/relationships/image" Target="../media/image501.png"/><Relationship Id="rId3" Type="http://schemas.openxmlformats.org/officeDocument/2006/relationships/diagramData" Target="../diagrams/data30.xml"/><Relationship Id="rId21" Type="http://schemas.openxmlformats.org/officeDocument/2006/relationships/slide" Target="slide10.xml"/><Relationship Id="rId7" Type="http://schemas.microsoft.com/office/2007/relationships/diagramDrawing" Target="../diagrams/drawing30.xml"/><Relationship Id="rId12" Type="http://schemas.openxmlformats.org/officeDocument/2006/relationships/slide" Target="slide8.xml"/><Relationship Id="rId17" Type="http://schemas.openxmlformats.org/officeDocument/2006/relationships/image" Target="../media/image471.png"/><Relationship Id="rId25" Type="http://schemas.openxmlformats.org/officeDocument/2006/relationships/image" Target="../media/image490.png"/><Relationship Id="rId2" Type="http://schemas.microsoft.com/office/2018/10/relationships/comments" Target="../comments/modernComment_B1B_84F652DA.xml"/><Relationship Id="rId16" Type="http://schemas.openxmlformats.org/officeDocument/2006/relationships/image" Target="../media/image4600.png"/><Relationship Id="rId20" Type="http://schemas.openxmlformats.org/officeDocument/2006/relationships/image" Target="../media/image48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0.xml"/><Relationship Id="rId11" Type="http://schemas.openxmlformats.org/officeDocument/2006/relationships/image" Target="../media/image451.png"/><Relationship Id="rId24" Type="http://schemas.openxmlformats.org/officeDocument/2006/relationships/slide" Target="slide30.xml"/><Relationship Id="rId5" Type="http://schemas.openxmlformats.org/officeDocument/2006/relationships/diagramQuickStyle" Target="../diagrams/quickStyle30.xml"/><Relationship Id="rId15" Type="http://schemas.openxmlformats.org/officeDocument/2006/relationships/slide" Target="slide50.xml"/><Relationship Id="rId23" Type="http://schemas.openxmlformats.org/officeDocument/2006/relationships/image" Target="../media/image491.png"/><Relationship Id="rId28" Type="http://schemas.openxmlformats.org/officeDocument/2006/relationships/image" Target="../media/image500.png"/><Relationship Id="rId10" Type="http://schemas.openxmlformats.org/officeDocument/2006/relationships/image" Target="../media/image4400.png"/><Relationship Id="rId19" Type="http://schemas.openxmlformats.org/officeDocument/2006/relationships/image" Target="../media/image4700.png"/><Relationship Id="rId4" Type="http://schemas.openxmlformats.org/officeDocument/2006/relationships/diagramLayout" Target="../diagrams/layout30.xml"/><Relationship Id="rId9" Type="http://schemas.openxmlformats.org/officeDocument/2006/relationships/slide" Target="slide39.xml"/><Relationship Id="rId14" Type="http://schemas.openxmlformats.org/officeDocument/2006/relationships/image" Target="../media/image461.png"/><Relationship Id="rId22" Type="http://schemas.openxmlformats.org/officeDocument/2006/relationships/image" Target="../media/image480.png"/><Relationship Id="rId27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microsoft.com/office/2018/10/relationships/comments" Target="../comments/modernComment_AF6_6A1C85BA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10.png"/><Relationship Id="rId4" Type="http://schemas.openxmlformats.org/officeDocument/2006/relationships/diagramLayout" Target="../diagrams/layout4.xml"/><Relationship Id="rId9" Type="http://schemas.openxmlformats.org/officeDocument/2006/relationships/slide" Target="slide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microsoft.com/office/2018/10/relationships/comments" Target="../comments/modernComment_AEA_68A231A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94C085-D05B-1DEB-F18D-82C0BD409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951" y="4449536"/>
            <a:ext cx="1171090" cy="628650"/>
          </a:xfrm>
        </p:spPr>
        <p:txBody>
          <a:bodyPr/>
          <a:lstStyle/>
          <a:p>
            <a:r>
              <a:rPr lang="fr-FR" dirty="0"/>
              <a:t>V1.0</a:t>
            </a:r>
          </a:p>
          <a:p>
            <a:r>
              <a:rPr lang="fr-FR" dirty="0"/>
              <a:t>16/01/2022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361D09-26E0-F60C-1CD1-B8D98719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5" y="1520347"/>
            <a:ext cx="7689272" cy="1058218"/>
          </a:xfrm>
        </p:spPr>
        <p:txBody>
          <a:bodyPr/>
          <a:lstStyle/>
          <a:p>
            <a:r>
              <a:rPr lang="fr-FR" dirty="0"/>
              <a:t>Training n°4</a:t>
            </a:r>
            <a:br>
              <a:rPr lang="fr-FR" sz="3200" dirty="0"/>
            </a:br>
            <a:r>
              <a:rPr lang="fr-FR" sz="3200" dirty="0"/>
              <a:t>Run: </a:t>
            </a:r>
            <a:r>
              <a:rPr lang="fr-FR" sz="3200" dirty="0" err="1"/>
              <a:t>Indicators</a:t>
            </a:r>
            <a:r>
              <a:rPr lang="fr-FR" sz="3200" dirty="0"/>
              <a:t> and </a:t>
            </a:r>
            <a:r>
              <a:rPr lang="fr-FR" sz="3200" dirty="0" err="1"/>
              <a:t>reccuring</a:t>
            </a:r>
            <a:r>
              <a:rPr lang="fr-FR" sz="3200" dirty="0"/>
              <a:t> </a:t>
            </a:r>
            <a:r>
              <a:rPr lang="fr-FR" sz="3200" dirty="0" err="1"/>
              <a:t>tasks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820831C-610C-F600-490C-DBC93952290C}"/>
              </a:ext>
            </a:extLst>
          </p:cNvPr>
          <p:cNvSpPr txBox="1">
            <a:spLocks/>
          </p:cNvSpPr>
          <p:nvPr/>
        </p:nvSpPr>
        <p:spPr>
          <a:xfrm>
            <a:off x="135630" y="5693315"/>
            <a:ext cx="1418850" cy="373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sz="1400" b="0" i="1" kern="12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80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45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E41C0AD-21E8-B935-C7A7-B8ECD7FD1ED8}"/>
              </a:ext>
            </a:extLst>
          </p:cNvPr>
          <p:cNvSpPr txBox="1">
            <a:spLocks/>
          </p:cNvSpPr>
          <p:nvPr/>
        </p:nvSpPr>
        <p:spPr>
          <a:xfrm>
            <a:off x="134334" y="5319877"/>
            <a:ext cx="1418850" cy="373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sz="1400" b="0" i="1" kern="12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-180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720000" indent="-145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80000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340774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511E13-3719-4010-9E2E-98228ED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718834" cy="2434178"/>
          </a:xfrm>
        </p:spPr>
        <p:txBody>
          <a:bodyPr anchor="ctr"/>
          <a:lstStyle/>
          <a:p>
            <a:pPr algn="ctr"/>
            <a:r>
              <a:rPr lang="fr-FR" sz="6000"/>
              <a:t>API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diapositive 3">
                <a:extLst>
                  <a:ext uri="{FF2B5EF4-FFF2-40B4-BE49-F238E27FC236}">
                    <a16:creationId xmlns:a16="http://schemas.microsoft.com/office/drawing/2014/main" id="{B469253F-4086-FB64-640D-45119DE46E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1610580"/>
                  </p:ext>
                </p:extLst>
              </p:nvPr>
            </p:nvGraphicFramePr>
            <p:xfrm>
              <a:off x="0" y="4448851"/>
              <a:ext cx="1262743" cy="710293"/>
            </p:xfrm>
            <a:graphic>
              <a:graphicData uri="http://schemas.microsoft.com/office/powerpoint/2016/slidezoom">
                <pslz:sldZm>
                  <pslz:sldZmObj sldId="2843" cId="2230735578">
                    <pslz:zmPr id="{5792C6B3-41AD-4AED-98BA-A4962ADBF93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2743" cy="7102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diapositive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69253F-4086-FB64-640D-45119DE46E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448851"/>
                <a:ext cx="1262743" cy="7102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4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E76CE1F-DEEF-41BE-8509-E031A684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389140-9BF5-4DF1-8360-747A75D268DD}"/>
              </a:ext>
            </a:extLst>
          </p:cNvPr>
          <p:cNvSpPr txBox="1"/>
          <p:nvPr/>
        </p:nvSpPr>
        <p:spPr>
          <a:xfrm>
            <a:off x="769693" y="1494553"/>
            <a:ext cx="7266818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Tenacy’s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API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allow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interact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(GET/POST)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operationnals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metrics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defTabSz="685800">
              <a:defRPr/>
            </a:pPr>
            <a:endParaRPr lang="fr-FR" sz="135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Functionnal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documentation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available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« in-app » on : </a:t>
            </a:r>
          </a:p>
          <a:p>
            <a:pPr defTabSz="685800">
              <a:defRPr/>
            </a:pPr>
            <a:r>
              <a:rPr lang="fr-FR" sz="1350" u="sng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https://app.tenacy.io/doc/public_api</a:t>
            </a:r>
            <a:endParaRPr lang="fr-FR" sz="1350" u="sng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endParaRPr lang="fr-FR" sz="1350" u="sng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endParaRPr lang="fr-FR" sz="1350" u="sng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</a:rPr>
              <a:t> documentation technique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35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available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on:</a:t>
            </a:r>
            <a:r>
              <a:rPr lang="fr-FR" sz="135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35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fr-FR" sz="1350" u="sng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https://api.tenacy.io/api/public/doc</a:t>
            </a:r>
            <a:endParaRPr lang="fr-FR" sz="1350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685800">
              <a:defRPr/>
            </a:pPr>
            <a:endParaRPr lang="fr-FR" sz="1350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8E3DD2-00F2-4A86-9512-D3D953A40B87}"/>
              </a:ext>
            </a:extLst>
          </p:cNvPr>
          <p:cNvSpPr/>
          <p:nvPr/>
        </p:nvSpPr>
        <p:spPr>
          <a:xfrm>
            <a:off x="1584665" y="4388756"/>
            <a:ext cx="4833890" cy="50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In case you use a dedicated tenant make sure to modify the </a:t>
            </a:r>
            <a:r>
              <a:rPr lang="en-US" sz="1050" i="1" err="1">
                <a:solidFill>
                  <a:srgbClr val="212121"/>
                </a:solidFill>
                <a:latin typeface="Calibri" panose="020F0502020204030204"/>
              </a:rPr>
              <a:t>urls</a:t>
            </a: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 and replace tenancy.io by </a:t>
            </a:r>
            <a:r>
              <a:rPr lang="en-US" sz="1050" i="1" err="1">
                <a:solidFill>
                  <a:srgbClr val="212121"/>
                </a:solidFill>
                <a:highlight>
                  <a:srgbClr val="FFFF00"/>
                </a:highlight>
                <a:latin typeface="Calibri" panose="020F0502020204030204"/>
              </a:rPr>
              <a:t>TenantName</a:t>
            </a:r>
            <a:r>
              <a:rPr lang="en-US" sz="1050" i="1" err="1">
                <a:solidFill>
                  <a:srgbClr val="212121"/>
                </a:solidFill>
                <a:latin typeface="Calibri" panose="020F0502020204030204"/>
              </a:rPr>
              <a:t>.tenancy</a:t>
            </a: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.io</a:t>
            </a:r>
          </a:p>
          <a:p>
            <a:pPr algn="ctr" defTabSz="685800">
              <a:defRPr/>
            </a:pP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On the same model you must use </a:t>
            </a:r>
            <a:r>
              <a:rPr lang="en-US" sz="1050" i="1" err="1">
                <a:solidFill>
                  <a:srgbClr val="212121"/>
                </a:solidFill>
                <a:latin typeface="Calibri" panose="020F0502020204030204"/>
              </a:rPr>
              <a:t>api</a:t>
            </a: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.</a:t>
            </a:r>
            <a:r>
              <a:rPr lang="en-US" sz="1050" i="1">
                <a:solidFill>
                  <a:srgbClr val="212121"/>
                </a:solidFill>
                <a:highlight>
                  <a:srgbClr val="FFFF00"/>
                </a:highlight>
                <a:latin typeface="Calibri" panose="020F0502020204030204"/>
              </a:rPr>
              <a:t> TenantName</a:t>
            </a:r>
            <a:r>
              <a:rPr lang="en-US" sz="1050" i="1">
                <a:solidFill>
                  <a:srgbClr val="212121"/>
                </a:solidFill>
                <a:latin typeface="Calibri" panose="020F0502020204030204"/>
              </a:rPr>
              <a:t>.tenacy.io</a:t>
            </a:r>
            <a:endParaRPr lang="fr-FR" sz="1050" i="1">
              <a:solidFill>
                <a:srgbClr val="212121"/>
              </a:solidFill>
              <a:latin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246FE2-60E3-4F7D-A84E-0F94A32677E8}"/>
              </a:ext>
            </a:extLst>
          </p:cNvPr>
          <p:cNvSpPr txBox="1"/>
          <p:nvPr/>
        </p:nvSpPr>
        <p:spPr>
          <a:xfrm>
            <a:off x="822960" y="3524960"/>
            <a:ext cx="6015065" cy="3000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2C5263"/>
              </a:buClr>
              <a:defRPr/>
            </a:pP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Comments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can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be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added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on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metrics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updated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see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on </a:t>
            </a:r>
            <a:r>
              <a:rPr lang="fr-FR" sz="1350" i="1" err="1">
                <a:solidFill>
                  <a:prstClr val="black"/>
                </a:solidFill>
                <a:latin typeface="Calibri Light" panose="020F0302020204030204"/>
              </a:rPr>
              <a:t>example</a:t>
            </a:r>
            <a:r>
              <a:rPr lang="fr-FR" sz="1350" i="1">
                <a:solidFill>
                  <a:prstClr val="black"/>
                </a:solidFill>
                <a:latin typeface="Calibri Light" panose="020F0302020204030204"/>
              </a:rPr>
              <a:t> for more informations</a:t>
            </a:r>
          </a:p>
        </p:txBody>
      </p:sp>
    </p:spTree>
    <p:extLst>
      <p:ext uri="{BB962C8B-B14F-4D97-AF65-F5344CB8AC3E}">
        <p14:creationId xmlns:p14="http://schemas.microsoft.com/office/powerpoint/2010/main" val="13694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E08DC-F30B-4BD8-94FF-967A5F0B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Date Management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5113CA-13E0-4309-8E72-72F328638032}"/>
              </a:ext>
            </a:extLst>
          </p:cNvPr>
          <p:cNvSpPr txBox="1"/>
          <p:nvPr/>
        </p:nvSpPr>
        <p:spPr>
          <a:xfrm>
            <a:off x="744009" y="909278"/>
            <a:ext cx="516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2C5263"/>
              </a:buClr>
              <a:defRPr/>
            </a:pPr>
            <a:r>
              <a:rPr lang="en-US" sz="1350">
                <a:solidFill>
                  <a:prstClr val="black"/>
                </a:solidFill>
                <a:latin typeface="Calibri Light" panose="020F0302020204030204"/>
              </a:rPr>
              <a:t>In Tenacy the dates are managed in UTC format, so this must be taken into account when using API.</a:t>
            </a:r>
          </a:p>
          <a:p>
            <a:pPr defTabSz="685800">
              <a:buClr>
                <a:srgbClr val="2C5263"/>
              </a:buClr>
              <a:defRPr/>
            </a:pPr>
            <a:endParaRPr lang="en-US" sz="135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buClr>
                <a:srgbClr val="2C5263"/>
              </a:buClr>
              <a:defRPr/>
            </a:pPr>
            <a:endParaRPr lang="fr-FR" sz="135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026" name="Picture 2" descr="Clock">
            <a:extLst>
              <a:ext uri="{FF2B5EF4-FFF2-40B4-BE49-F238E27FC236}">
                <a16:creationId xmlns:a16="http://schemas.microsoft.com/office/drawing/2014/main" id="{468F291A-E3DC-4051-A75A-37E26661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" y="1964059"/>
            <a:ext cx="1024816" cy="10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28CDD62-B588-40E6-886B-814BACEDC15D}"/>
              </a:ext>
            </a:extLst>
          </p:cNvPr>
          <p:cNvSpPr/>
          <p:nvPr/>
        </p:nvSpPr>
        <p:spPr>
          <a:xfrm>
            <a:off x="1319227" y="1877628"/>
            <a:ext cx="6910373" cy="21239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buClr>
                <a:srgbClr val="2C5263"/>
              </a:buClr>
              <a:defRPr/>
            </a:pPr>
            <a:r>
              <a:rPr lang="fr-FR" sz="1350" b="1" u="sng">
                <a:solidFill>
                  <a:srgbClr val="0070C0"/>
                </a:solidFill>
                <a:latin typeface="Calibri Light" panose="020F0302020204030204"/>
              </a:rPr>
              <a:t>For </a:t>
            </a:r>
            <a:r>
              <a:rPr lang="fr-FR" sz="1350" b="1" u="sng" err="1">
                <a:solidFill>
                  <a:srgbClr val="0070C0"/>
                </a:solidFill>
                <a:latin typeface="Calibri Light" panose="020F0302020204030204"/>
              </a:rPr>
              <a:t>example</a:t>
            </a:r>
            <a:r>
              <a:rPr lang="fr-FR" sz="1350" b="1" u="sng">
                <a:solidFill>
                  <a:srgbClr val="0070C0"/>
                </a:solidFill>
                <a:latin typeface="Calibri Light" panose="020F0302020204030204"/>
              </a:rPr>
              <a:t> : </a:t>
            </a:r>
          </a:p>
          <a:p>
            <a:pPr defTabSz="685800">
              <a:buClr>
                <a:srgbClr val="2C5263"/>
              </a:buClr>
              <a:defRPr/>
            </a:pPr>
            <a:r>
              <a:rPr lang="fr-FR" sz="1350">
                <a:solidFill>
                  <a:srgbClr val="0070C0"/>
                </a:solidFill>
                <a:latin typeface="Calibri Light" panose="020F0302020204030204"/>
              </a:rPr>
              <a:t>If </a:t>
            </a:r>
            <a:r>
              <a:rPr lang="fr-FR" sz="1350" err="1">
                <a:solidFill>
                  <a:srgbClr val="0070C0"/>
                </a:solidFill>
                <a:latin typeface="Calibri Light" panose="020F0302020204030204"/>
              </a:rPr>
              <a:t>you</a:t>
            </a:r>
            <a:r>
              <a:rPr lang="fr-FR" sz="1350">
                <a:solidFill>
                  <a:srgbClr val="0070C0"/>
                </a:solidFill>
                <a:latin typeface="Calibri Light" panose="020F0302020204030204"/>
              </a:rPr>
              <a:t> </a:t>
            </a:r>
            <a:r>
              <a:rPr lang="fr-FR" sz="1350" err="1">
                <a:solidFill>
                  <a:srgbClr val="0070C0"/>
                </a:solidFill>
                <a:latin typeface="Calibri Light" panose="020F0302020204030204"/>
              </a:rPr>
              <a:t>used</a:t>
            </a:r>
            <a:r>
              <a:rPr lang="fr-FR" sz="1350">
                <a:solidFill>
                  <a:srgbClr val="0070C0"/>
                </a:solidFill>
                <a:latin typeface="Calibri Light" panose="020F0302020204030204"/>
              </a:rPr>
              <a:t> the API at 01am July 1st (Paris Time), the solution </a:t>
            </a:r>
            <a:r>
              <a:rPr lang="fr-FR" sz="1350" err="1">
                <a:solidFill>
                  <a:srgbClr val="0070C0"/>
                </a:solidFill>
                <a:latin typeface="Calibri Light" panose="020F0302020204030204"/>
              </a:rPr>
              <a:t>will</a:t>
            </a:r>
            <a:r>
              <a:rPr lang="fr-FR" sz="1350">
                <a:solidFill>
                  <a:srgbClr val="0070C0"/>
                </a:solidFill>
                <a:latin typeface="Calibri Light" panose="020F0302020204030204"/>
              </a:rPr>
              <a:t> record values for June 30th</a:t>
            </a:r>
          </a:p>
          <a:p>
            <a:pPr defTabSz="685800">
              <a:buClr>
                <a:srgbClr val="2C5263"/>
              </a:buClr>
              <a:defRPr/>
            </a:pPr>
            <a:endParaRPr lang="fr-FR" sz="1350">
              <a:solidFill>
                <a:srgbClr val="0070C0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defTabSz="685800">
              <a:buClr>
                <a:srgbClr val="2C5263"/>
              </a:buClr>
              <a:defRPr/>
            </a:pPr>
            <a:r>
              <a:rPr lang="en-US" sz="1350">
                <a:solidFill>
                  <a:srgbClr val="0070C0"/>
                </a:solidFill>
                <a:latin typeface="Calibri Light" panose="020F0302020204030204"/>
                <a:ea typeface="Calibri" panose="020F0502020204030204" pitchFamily="34" charset="0"/>
              </a:rPr>
              <a:t>It is therefore necessary to set up the offset between your time zone and UTC to match the correct date.</a:t>
            </a:r>
          </a:p>
          <a:p>
            <a:pPr defTabSz="685800">
              <a:buClr>
                <a:srgbClr val="2C5263"/>
              </a:buClr>
              <a:defRPr/>
            </a:pPr>
            <a:endParaRPr lang="en-US" sz="1350">
              <a:solidFill>
                <a:srgbClr val="0070C0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defTabSz="685800">
              <a:buClr>
                <a:srgbClr val="2C5263"/>
              </a:buClr>
              <a:defRPr/>
            </a:pPr>
            <a:r>
              <a:rPr lang="en-US" sz="1350">
                <a:solidFill>
                  <a:srgbClr val="0070C0"/>
                </a:solidFill>
                <a:latin typeface="Calibri Light" panose="020F0302020204030204"/>
                <a:ea typeface="Calibri" panose="020F0502020204030204" pitchFamily="34" charset="0"/>
              </a:rPr>
              <a:t>It is advised to use the API only from 2:10 am in order to be compliant with summer/ winter time</a:t>
            </a:r>
          </a:p>
        </p:txBody>
      </p:sp>
    </p:spTree>
    <p:extLst>
      <p:ext uri="{BB962C8B-B14F-4D97-AF65-F5344CB8AC3E}">
        <p14:creationId xmlns:p14="http://schemas.microsoft.com/office/powerpoint/2010/main" val="244922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E3947F-105F-427A-9346-668CB89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Tenacy API supports 3 authentication methods:</a:t>
            </a:r>
          </a:p>
          <a:p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API key is passed as a GET parameter to the request </a:t>
            </a:r>
          </a:p>
          <a:p>
            <a:pPr marL="219456" lvl="1"/>
            <a:r>
              <a:rPr lang="fr-FR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https://api.</a:t>
            </a:r>
            <a:r>
              <a:rPr lang="fr-FR" u="sng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tenacy</a:t>
            </a:r>
            <a:r>
              <a:rPr lang="fr-FR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fr-FR" u="sng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io</a:t>
            </a:r>
            <a:r>
              <a:rPr lang="fr-FR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/api/public/XXX?api_key=[YOUR_API_KEY]</a:t>
            </a:r>
            <a:endParaRPr lang="fr-FR" u="sng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API key is passed in the "Authorization" header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key can be passed in the request body in JSON, key "</a:t>
            </a:r>
            <a:r>
              <a:rPr lang="en-US" sz="150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api_key</a:t>
            </a:r>
            <a:r>
              <a:rPr lang="en-US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FED4CC-6CBA-4C36-8D3B-231F5E0A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Authentication</a:t>
            </a:r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1A558A7-0C57-4094-8CC8-C6455E9F2342}"/>
              </a:ext>
            </a:extLst>
          </p:cNvPr>
          <p:cNvSpPr/>
          <p:nvPr/>
        </p:nvSpPr>
        <p:spPr>
          <a:xfrm>
            <a:off x="1864311" y="4207246"/>
            <a:ext cx="5200096" cy="713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fr-FR" sz="1350" err="1">
                <a:solidFill>
                  <a:prstClr val="black"/>
                </a:solidFill>
                <a:latin typeface="Calibri" panose="020F0502020204030204"/>
              </a:rPr>
              <a:t>Usefull</a:t>
            </a:r>
            <a:r>
              <a:rPr lang="fr-FR" sz="135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350" err="1">
                <a:solidFill>
                  <a:prstClr val="black"/>
                </a:solidFill>
                <a:latin typeface="Calibri" panose="020F0502020204030204"/>
              </a:rPr>
              <a:t>link</a:t>
            </a:r>
            <a:r>
              <a:rPr lang="fr-FR" sz="135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FR" sz="1350" err="1">
                <a:solidFill>
                  <a:prstClr val="black"/>
                </a:solidFill>
                <a:latin typeface="Calibri" panose="020F0502020204030204"/>
              </a:rPr>
              <a:t>example</a:t>
            </a:r>
            <a:endParaRPr lang="fr-FR" sz="135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ctr" defTabSz="685800">
              <a:buFont typeface="Wingdings" panose="05000000000000000000" pitchFamily="2" charset="2"/>
              <a:buChar char="§"/>
              <a:defRPr/>
            </a:pPr>
            <a:r>
              <a:rPr lang="fr-FR" sz="135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https://4bes.nl/2020/08/23/calling-a-rest-api-from-powershell/</a:t>
            </a:r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17D6C043-0CE3-447A-9819-9081B539E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26438">
            <a:off x="1106568" y="4012038"/>
            <a:ext cx="473899" cy="4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2C1DD-1829-AEE5-53E9-4E2D6ABB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EB04C0-B334-40E1-A0D6-D7DD98A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2851"/>
            <a:ext cx="8669044" cy="648072"/>
          </a:xfrm>
          <a:prstGeom prst="rect">
            <a:avLst/>
          </a:prstGeom>
        </p:spPr>
        <p:txBody>
          <a:bodyPr/>
          <a:lstStyle/>
          <a:p>
            <a:r>
              <a:rPr lang="fr-FR"/>
              <a:t>Example Script </a:t>
            </a:r>
            <a:r>
              <a:rPr lang="fr-FR" err="1"/>
              <a:t>Powershell</a:t>
            </a:r>
            <a:r>
              <a:rPr lang="fr-FR"/>
              <a:t>:</a:t>
            </a:r>
            <a:br>
              <a:rPr lang="fr-FR"/>
            </a:br>
            <a:r>
              <a:rPr lang="fr-FR" sz="3000"/>
              <a:t>Values in script</a:t>
            </a:r>
            <a:endParaRPr lang="fr-FR" i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8AB44A-EB1E-4B6D-A700-2190B0590EFE}"/>
              </a:ext>
            </a:extLst>
          </p:cNvPr>
          <p:cNvSpPr txBox="1"/>
          <p:nvPr/>
        </p:nvSpPr>
        <p:spPr>
          <a:xfrm>
            <a:off x="235178" y="1126022"/>
            <a:ext cx="8669045" cy="3970318"/>
          </a:xfrm>
          <a:prstGeom prst="rect">
            <a:avLst/>
          </a:prstGeom>
          <a:solidFill>
            <a:srgbClr val="D1E9E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« CHANGE_ME »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= "PERIMETER_ID"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"METRIC_ID "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 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$comment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« </a:t>
            </a:r>
            <a:r>
              <a:rPr lang="fr-FR" sz="900" err="1">
                <a:solidFill>
                  <a:srgbClr val="8A2BE2"/>
                </a:solidFill>
                <a:latin typeface="Lucida Console" panose="020B0609040504020204" pitchFamily="49" charset="0"/>
              </a:rPr>
              <a:t>collected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by John Doe on 13th </a:t>
            </a:r>
            <a:r>
              <a:rPr lang="fr-FR" sz="900" err="1">
                <a:solidFill>
                  <a:srgbClr val="8A2BE2"/>
                </a:solidFill>
                <a:latin typeface="Lucida Console" panose="020B0609040504020204" pitchFamily="49" charset="0"/>
              </a:rPr>
              <a:t>September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"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 </a:t>
            </a:r>
          </a:p>
          <a:p>
            <a:pPr defTabSz="685800">
              <a:defRPr/>
            </a:pPr>
            <a:endParaRPr lang="fr-FR" sz="900">
              <a:solidFill>
                <a:srgbClr val="A82D00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'https://api.tenacy.io/api/public/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/'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'/'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</a:t>
            </a:r>
            <a:endParaRPr lang="fr-FR" sz="900">
              <a:solidFill>
                <a:srgbClr val="A82D00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$body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   value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800080"/>
                </a:solidFill>
                <a:latin typeface="Lucida Console" panose="020B0609040504020204" pitchFamily="49" charset="0"/>
              </a:rPr>
              <a:t>100</a:t>
            </a:r>
          </a:p>
          <a:p>
            <a:pPr defTabSz="685800">
              <a:defRPr/>
            </a:pPr>
            <a:r>
              <a:rPr lang="fr-FR" sz="900">
                <a:solidFill>
                  <a:srgbClr val="800080"/>
                </a:solidFill>
                <a:latin typeface="Lucida Console" panose="020B0609040504020204" pitchFamily="49" charset="0"/>
              </a:rPr>
              <a:t>   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comment</a:t>
            </a:r>
            <a:r>
              <a:rPr lang="fr-FR" sz="900">
                <a:solidFill>
                  <a:srgbClr val="800080"/>
                </a:solidFill>
                <a:latin typeface="Lucida Console" panose="020B0609040504020204" pitchFamily="49" charset="0"/>
              </a:rPr>
              <a:t>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$comment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ConvertTo-Json</a:t>
            </a:r>
            <a:endParaRPr lang="fr-FR" sz="90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</a:t>
            </a:r>
          </a:p>
          <a:p>
            <a:pPr defTabSz="685800">
              <a:defRPr/>
            </a:pP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Accept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"application/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json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Authorization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$params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Uri        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Headers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Method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'PUT'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Body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$body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 err="1">
                <a:solidFill>
                  <a:prstClr val="black"/>
                </a:solidFill>
                <a:latin typeface="Lucida Console" panose="020B0609040504020204" pitchFamily="49" charset="0"/>
              </a:rPr>
              <a:t>ContentType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'application/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json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Invoke-RestMethod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@params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Format-List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6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8C0DA05-52F8-45A4-BEFC-D6366E5A9DA3}"/>
              </a:ext>
            </a:extLst>
          </p:cNvPr>
          <p:cNvSpPr txBox="1"/>
          <p:nvPr/>
        </p:nvSpPr>
        <p:spPr>
          <a:xfrm>
            <a:off x="159592" y="1746193"/>
            <a:ext cx="8824817" cy="1892826"/>
          </a:xfrm>
          <a:prstGeom prst="rect">
            <a:avLst/>
          </a:prstGeom>
          <a:solidFill>
            <a:srgbClr val="D1E9E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« CHANGE_ME »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= "PERIMETER_ID"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"METRIC_ID "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 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'https://api.tenacy.io/api/public/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/'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'/'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metric$body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@{value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x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ConvertTo-Json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"Authorization"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$token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$params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@{Uri </a:t>
            </a:r>
            <a:r>
              <a:rPr lang="en-US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en-US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r>
              <a:rPr lang="en-US" sz="900" err="1">
                <a:solidFill>
                  <a:srgbClr val="0000FF"/>
                </a:solidFill>
                <a:latin typeface="Lucida Console" panose="020B0609040504020204" pitchFamily="49" charset="0"/>
              </a:rPr>
              <a:t>Headers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A2BE2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en-US" sz="900" err="1">
                <a:solidFill>
                  <a:srgbClr val="A82D00"/>
                </a:solidFill>
                <a:latin typeface="Lucida Console" panose="020B0609040504020204" pitchFamily="49" charset="0"/>
              </a:rPr>
              <a:t>header</a:t>
            </a:r>
            <a:r>
              <a:rPr lang="en-US" sz="900" err="1">
                <a:solidFill>
                  <a:srgbClr val="8A2BE2"/>
                </a:solidFill>
                <a:latin typeface="Lucida Console" panose="020B0609040504020204" pitchFamily="49" charset="0"/>
              </a:rPr>
              <a:t>Method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A2BE2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</a:t>
            </a:r>
            <a:r>
              <a:rPr lang="en-US" sz="900" err="1">
                <a:solidFill>
                  <a:srgbClr val="8B0000"/>
                </a:solidFill>
                <a:latin typeface="Lucida Console" panose="020B0609040504020204" pitchFamily="49" charset="0"/>
              </a:rPr>
              <a:t>PUT'</a:t>
            </a:r>
            <a:r>
              <a:rPr lang="en-US" sz="900" err="1">
                <a:solidFill>
                  <a:srgbClr val="8A2BE2"/>
                </a:solidFill>
                <a:latin typeface="Lucida Console" panose="020B0609040504020204" pitchFamily="49" charset="0"/>
              </a:rPr>
              <a:t>Body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A2BE2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en-US" sz="900" err="1">
                <a:solidFill>
                  <a:srgbClr val="A82D00"/>
                </a:solidFill>
                <a:latin typeface="Lucida Console" panose="020B0609040504020204" pitchFamily="49" charset="0"/>
              </a:rPr>
              <a:t>body</a:t>
            </a:r>
            <a:r>
              <a:rPr lang="en-US" sz="900" err="1">
                <a:solidFill>
                  <a:srgbClr val="8A2BE2"/>
                </a:solidFill>
                <a:latin typeface="Lucida Console" panose="020B0609040504020204" pitchFamily="49" charset="0"/>
              </a:rPr>
              <a:t>ContentType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A2BE2"/>
                </a:solidFill>
                <a:latin typeface="Lucida Console" panose="020B0609040504020204" pitchFamily="49" charset="0"/>
              </a:rPr>
              <a:t>=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'application/</a:t>
            </a:r>
            <a:r>
              <a:rPr lang="en-US" sz="900" err="1">
                <a:solidFill>
                  <a:srgbClr val="8B0000"/>
                </a:solidFill>
                <a:latin typeface="Lucida Console" panose="020B0609040504020204" pitchFamily="49" charset="0"/>
              </a:rPr>
              <a:t>json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Invoke-RestMethod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@params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Format-List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E13630C-6E4F-4BF0-9258-014744B0D3B2}"/>
              </a:ext>
            </a:extLst>
          </p:cNvPr>
          <p:cNvSpPr txBox="1">
            <a:spLocks/>
          </p:cNvSpPr>
          <p:nvPr/>
        </p:nvSpPr>
        <p:spPr>
          <a:xfrm>
            <a:off x="0" y="27384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Example Script </a:t>
            </a:r>
            <a:r>
              <a:rPr lang="fr-FR" sz="3600" spc="-38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Powershell</a:t>
            </a:r>
            <a: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:</a:t>
            </a:r>
            <a:b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</a:br>
            <a:r>
              <a:rPr lang="fr-FR" sz="3000" i="1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values in </a:t>
            </a:r>
            <a:r>
              <a:rPr lang="fr-FR" sz="3000" i="1" spc="-38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powershell</a:t>
            </a:r>
            <a:r>
              <a:rPr lang="fr-FR" sz="3000" i="1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format</a:t>
            </a:r>
            <a:endParaRPr lang="fr-FR" sz="3600" i="1" spc="-38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48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3B52E6-C12E-4BF3-8304-0E2D77ECEAD9}"/>
              </a:ext>
            </a:extLst>
          </p:cNvPr>
          <p:cNvSpPr txBox="1">
            <a:spLocks/>
          </p:cNvSpPr>
          <p:nvPr/>
        </p:nvSpPr>
        <p:spPr>
          <a:xfrm>
            <a:off x="0" y="273844"/>
            <a:ext cx="906854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Example Script </a:t>
            </a:r>
            <a:r>
              <a:rPr lang="fr-FR" sz="3600" spc="-38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Powershell</a:t>
            </a:r>
            <a: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:</a:t>
            </a:r>
            <a:br>
              <a:rPr lang="fr-FR" sz="3600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</a:br>
            <a:r>
              <a:rPr lang="fr-FR" sz="3000" i="1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Data handling in </a:t>
            </a:r>
            <a:r>
              <a:rPr lang="fr-FR" sz="3000" i="1" spc="-38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powershell</a:t>
            </a:r>
            <a:r>
              <a:rPr lang="fr-FR" sz="3000" i="1" spc="-38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format</a:t>
            </a:r>
            <a:endParaRPr lang="fr-FR" sz="3600" i="1" spc="-38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A5E59C-70FB-4442-B1A9-6469A5E6C88E}"/>
              </a:ext>
            </a:extLst>
          </p:cNvPr>
          <p:cNvSpPr txBox="1"/>
          <p:nvPr/>
        </p:nvSpPr>
        <p:spPr>
          <a:xfrm>
            <a:off x="179773" y="1392052"/>
            <a:ext cx="8282866" cy="3554819"/>
          </a:xfrm>
          <a:prstGeom prst="rect">
            <a:avLst/>
          </a:prstGeom>
          <a:solidFill>
            <a:srgbClr val="D1E9E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« CHANGE_ME »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= "PERIMETER_ID"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"METRIC_ID "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 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 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myMetrics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[</a:t>
            </a:r>
            <a:r>
              <a:rPr lang="fr-FR" sz="900" err="1">
                <a:solidFill>
                  <a:srgbClr val="006161"/>
                </a:solidFill>
                <a:latin typeface="Lucida Console" panose="020B0609040504020204" pitchFamily="49" charset="0"/>
              </a:rPr>
              <a:t>PSCustomObject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]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@{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fr-FR" sz="900" err="1">
                <a:solidFill>
                  <a:prstClr val="black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@()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myMetrics</a:t>
            </a:r>
            <a:r>
              <a:rPr lang="fr-FR" sz="900" err="1">
                <a:solidFill>
                  <a:srgbClr val="696969"/>
                </a:solidFill>
                <a:latin typeface="Lucida Console" panose="020B0609040504020204" pitchFamily="49" charset="0"/>
              </a:rPr>
              <a:t>.</a:t>
            </a:r>
            <a:r>
              <a:rPr lang="fr-FR" sz="900" err="1">
                <a:solidFill>
                  <a:prstClr val="black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@{value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$value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;metric_id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$metric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myMetrics</a:t>
            </a:r>
            <a:r>
              <a:rPr lang="fr-FR" sz="900" err="1">
                <a:solidFill>
                  <a:srgbClr val="696969"/>
                </a:solidFill>
                <a:latin typeface="Lucida Console" panose="020B0609040504020204" pitchFamily="49" charset="0"/>
              </a:rPr>
              <a:t>.</a:t>
            </a:r>
            <a:r>
              <a:rPr lang="fr-FR" sz="900" err="1">
                <a:solidFill>
                  <a:prstClr val="black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@{value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$value2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;metric_id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$metric2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"https://api.tenacy.io/api/public/</a:t>
            </a:r>
            <a:r>
              <a:rPr lang="fr-FR" sz="900" err="1">
                <a:solidFill>
                  <a:srgbClr val="8B0000"/>
                </a:solidFill>
                <a:latin typeface="Lucida Console" panose="020B0609040504020204" pitchFamily="49" charset="0"/>
              </a:rPr>
              <a:t>metrics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/"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$body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myMetrics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ConvertTo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-JSON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@{</a:t>
            </a:r>
            <a:r>
              <a:rPr lang="fr-FR" sz="900">
                <a:solidFill>
                  <a:srgbClr val="8B0000"/>
                </a:solidFill>
                <a:latin typeface="Lucida Console" panose="020B0609040504020204" pitchFamily="49" charset="0"/>
              </a:rPr>
              <a:t>"Authorization"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$token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en-US" sz="900">
                <a:solidFill>
                  <a:srgbClr val="0000FF"/>
                </a:solidFill>
                <a:latin typeface="Lucida Console" panose="020B0609040504020204" pitchFamily="49" charset="0"/>
              </a:rPr>
              <a:t>Invoke-</a:t>
            </a:r>
            <a:r>
              <a:rPr lang="en-US" sz="900" err="1">
                <a:solidFill>
                  <a:srgbClr val="0000FF"/>
                </a:solidFill>
                <a:latin typeface="Lucida Console" panose="020B0609040504020204" pitchFamily="49" charset="0"/>
              </a:rPr>
              <a:t>RestMethod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000080"/>
                </a:solidFill>
                <a:latin typeface="Lucida Console" panose="020B0609040504020204" pitchFamily="49" charset="0"/>
              </a:rPr>
              <a:t>-Method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'Put'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000080"/>
                </a:solidFill>
                <a:latin typeface="Lucida Console" panose="020B0609040504020204" pitchFamily="49" charset="0"/>
              </a:rPr>
              <a:t>-Headers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000080"/>
                </a:solidFill>
                <a:latin typeface="Lucida Console" panose="020B0609040504020204" pitchFamily="49" charset="0"/>
              </a:rPr>
              <a:t>-Uri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$endpoint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000080"/>
                </a:solidFill>
                <a:latin typeface="Lucida Console" panose="020B0609040504020204" pitchFamily="49" charset="0"/>
              </a:rPr>
              <a:t>-Body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A82D00"/>
                </a:solidFill>
                <a:latin typeface="Lucida Console" panose="020B0609040504020204" pitchFamily="49" charset="0"/>
              </a:rPr>
              <a:t>$body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en-US" sz="900" err="1">
                <a:solidFill>
                  <a:srgbClr val="000080"/>
                </a:solidFill>
                <a:latin typeface="Lucida Console" panose="020B0609040504020204" pitchFamily="49" charset="0"/>
              </a:rPr>
              <a:t>ContentType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'application/</a:t>
            </a:r>
            <a:r>
              <a:rPr lang="en-US" sz="900" err="1">
                <a:solidFill>
                  <a:srgbClr val="8B0000"/>
                </a:solidFill>
                <a:latin typeface="Lucida Console" panose="020B0609040504020204" pitchFamily="49" charset="0"/>
              </a:rPr>
              <a:t>json</a:t>
            </a:r>
            <a:r>
              <a:rPr lang="en-US" sz="900">
                <a:solidFill>
                  <a:srgbClr val="8B0000"/>
                </a:solidFill>
                <a:latin typeface="Lucida Console" panose="020B0609040504020204" pitchFamily="49" charset="0"/>
              </a:rPr>
              <a:t>'</a:t>
            </a:r>
            <a:r>
              <a:rPr lang="en-US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1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E1D5A-82FF-44BF-B3BE-8862075B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4" y="194978"/>
            <a:ext cx="7543800" cy="539792"/>
          </a:xfrm>
        </p:spPr>
        <p:txBody>
          <a:bodyPr/>
          <a:lstStyle/>
          <a:p>
            <a:r>
              <a:rPr lang="fr-FR"/>
              <a:t>Example </a:t>
            </a:r>
            <a:r>
              <a:rPr lang="fr-FR" err="1"/>
              <a:t>with</a:t>
            </a:r>
            <a:r>
              <a:rPr lang="fr-FR"/>
              <a:t> Active Directory LDAP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DC9040-4F7E-47B7-BC85-364AB0B93567}"/>
              </a:ext>
            </a:extLst>
          </p:cNvPr>
          <p:cNvSpPr txBox="1"/>
          <p:nvPr/>
        </p:nvSpPr>
        <p:spPr>
          <a:xfrm>
            <a:off x="350043" y="1085039"/>
            <a:ext cx="7397111" cy="3928127"/>
          </a:xfrm>
          <a:prstGeom prst="rect">
            <a:avLst/>
          </a:prstGeom>
          <a:solidFill>
            <a:srgbClr val="D1E9E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r>
              <a:rPr lang="fr-FR" sz="900">
                <a:solidFill>
                  <a:srgbClr val="0000FF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« CHANGE_ME »</a:t>
            </a: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perimeter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= "PERIMETER_ID"</a:t>
            </a:r>
            <a:endParaRPr lang="fr-FR" sz="9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metric</a:t>
            </a:r>
            <a:r>
              <a:rPr lang="fr-FR" sz="900">
                <a:solidFill>
                  <a:srgbClr val="696969"/>
                </a:solidFill>
                <a:latin typeface="Lucida Console" panose="020B0609040504020204" pitchFamily="49" charset="0"/>
              </a:rPr>
              <a:t>=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 "METRIC_ID " </a:t>
            </a:r>
            <a:r>
              <a:rPr lang="fr-FR" sz="900">
                <a:solidFill>
                  <a:prstClr val="black"/>
                </a:solidFill>
                <a:latin typeface="Lucida Console" panose="020B0609040504020204" pitchFamily="49" charset="0"/>
              </a:rPr>
              <a:t> </a:t>
            </a:r>
          </a:p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=</a:t>
            </a:r>
            <a:r>
              <a:rPr lang="fr-FR" sz="900" i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'https://api.tenacy.io/api/public/</a:t>
            </a:r>
            <a:r>
              <a:rPr lang="fr-FR" sz="900" i="1" u="sng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metrics</a:t>
            </a:r>
            <a:r>
              <a:rPr lang="fr-FR" sz="900" i="1" u="sng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/'+$</a:t>
            </a:r>
            <a:r>
              <a:rPr lang="fr-FR" sz="900" i="1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perimeterID</a:t>
            </a:r>
            <a:r>
              <a:rPr lang="fr-FR" sz="900" i="1" u="sng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+'/'+$</a:t>
            </a:r>
            <a:r>
              <a:rPr lang="fr-FR" sz="900" i="1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metricID</a:t>
            </a:r>
            <a:endParaRPr lang="fr-FR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NBAdmin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= 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Get-ADGroupMember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 -Identity 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"Admins du Domaine" 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|  Select-Object Name  |  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measure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valeur_api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 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NBAdmin.Count</a:t>
            </a:r>
            <a:endParaRPr lang="fr-FR" sz="900">
              <a:solidFill>
                <a:srgbClr val="A82D00"/>
              </a:solidFill>
              <a:latin typeface="Lucida Console" panose="020B0609040504020204" pitchFamily="49" charset="0"/>
            </a:endParaRPr>
          </a:p>
          <a:p>
            <a:pPr defTabSz="685800">
              <a:defRPr/>
            </a:pP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$body = @{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value 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valeur_api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} | 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ConvertTo-Json</a:t>
            </a:r>
            <a:endParaRPr lang="fr-FR" sz="9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685800">
              <a:defRPr/>
            </a:pP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 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= @{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"</a:t>
            </a:r>
            <a:r>
              <a:rPr lang="fr-FR" sz="900" err="1">
                <a:solidFill>
                  <a:srgbClr val="8A2BE2"/>
                </a:solidFill>
                <a:latin typeface="Lucida Console" panose="020B0609040504020204" pitchFamily="49" charset="0"/>
              </a:rPr>
              <a:t>Accept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"="application/</a:t>
            </a:r>
            <a:r>
              <a:rPr lang="fr-FR" sz="900" err="1">
                <a:solidFill>
                  <a:srgbClr val="8A2BE2"/>
                </a:solidFill>
                <a:latin typeface="Lucida Console" panose="020B0609040504020204" pitchFamily="49" charset="0"/>
              </a:rPr>
              <a:t>json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"</a:t>
            </a:r>
            <a:b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"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Authorization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"=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token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}</a:t>
            </a:r>
          </a:p>
          <a:p>
            <a:pPr defTabSz="685800">
              <a:defRPr/>
            </a:pP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$params 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= @{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Uri 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</a:t>
            </a:r>
            <a:r>
              <a:rPr lang="fr-FR" sz="900" err="1">
                <a:solidFill>
                  <a:srgbClr val="A82D00"/>
                </a:solidFill>
                <a:latin typeface="Lucida Console" panose="020B0609040504020204" pitchFamily="49" charset="0"/>
              </a:rPr>
              <a:t>endpoint</a:t>
            </a:r>
            <a:b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Headers 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$header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Method = </a:t>
            </a:r>
            <a:r>
              <a:rPr lang="fr-FR" sz="900">
                <a:solidFill>
                  <a:srgbClr val="8A2BE2"/>
                </a:solidFill>
                <a:latin typeface="Lucida Console" panose="020B0609040504020204" pitchFamily="49" charset="0"/>
              </a:rPr>
              <a:t>'PUT'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Body = </a:t>
            </a:r>
            <a:r>
              <a:rPr lang="fr-FR" sz="900">
                <a:solidFill>
                  <a:srgbClr val="A82D00"/>
                </a:solidFill>
                <a:latin typeface="Lucida Console" panose="020B0609040504020204" pitchFamily="49" charset="0"/>
              </a:rPr>
              <a:t>$body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ContentType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 = 'application/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json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’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}</a:t>
            </a:r>
          </a:p>
          <a:p>
            <a:pPr defTabSz="685800">
              <a:defRPr/>
            </a:pP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[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Net.ServicePointManager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]::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SecurityProtocol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 = [</a:t>
            </a:r>
            <a:r>
              <a:rPr lang="fr-FR" sz="900" err="1">
                <a:solidFill>
                  <a:prstClr val="black"/>
                </a:solidFill>
                <a:latin typeface="Segoe UI" panose="020B0502040204020203" pitchFamily="34" charset="0"/>
              </a:rPr>
              <a:t>Net.SecurityProtocolType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]::Tls12</a:t>
            </a:r>
            <a:b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</a:br>
            <a:r>
              <a:rPr lang="fr-FR" sz="900" err="1">
                <a:solidFill>
                  <a:srgbClr val="0000FF"/>
                </a:solidFill>
                <a:latin typeface="Lucida Console" panose="020B0609040504020204" pitchFamily="49" charset="0"/>
              </a:rPr>
              <a:t>Invoke-RestMethod</a:t>
            </a:r>
            <a:r>
              <a:rPr lang="fr-FR" sz="900">
                <a:solidFill>
                  <a:prstClr val="black"/>
                </a:solidFill>
                <a:latin typeface="Segoe UI" panose="020B0502040204020203" pitchFamily="34" charset="0"/>
              </a:rPr>
              <a:t> @params | Format-List</a:t>
            </a:r>
          </a:p>
        </p:txBody>
      </p:sp>
    </p:spTree>
    <p:extLst>
      <p:ext uri="{BB962C8B-B14F-4D97-AF65-F5344CB8AC3E}">
        <p14:creationId xmlns:p14="http://schemas.microsoft.com/office/powerpoint/2010/main" val="133356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511E13-3719-4010-9E2E-98228ED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735004" cy="2232248"/>
          </a:xfrm>
        </p:spPr>
        <p:txBody>
          <a:bodyPr anchor="ctr"/>
          <a:lstStyle/>
          <a:p>
            <a:pPr algn="ctr"/>
            <a:r>
              <a:rPr lang="fr-FR" sz="6000" dirty="0"/>
              <a:t>Key Performance Indicator </a:t>
            </a:r>
          </a:p>
        </p:txBody>
      </p:sp>
    </p:spTree>
    <p:extLst>
      <p:ext uri="{BB962C8B-B14F-4D97-AF65-F5344CB8AC3E}">
        <p14:creationId xmlns:p14="http://schemas.microsoft.com/office/powerpoint/2010/main" val="3929719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7741C6-1ED4-46AF-AE51-5255C502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Key Performance Indicator 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962C0E-82C6-4E91-B172-109D080A50B2}"/>
              </a:ext>
            </a:extLst>
          </p:cNvPr>
          <p:cNvSpPr txBox="1"/>
          <p:nvPr/>
        </p:nvSpPr>
        <p:spPr>
          <a:xfrm>
            <a:off x="486052" y="1268016"/>
            <a:ext cx="605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fr-FR" sz="1350" dirty="0">
                <a:latin typeface="+mj-lt"/>
              </a:rPr>
              <a:t>In </a:t>
            </a:r>
            <a:r>
              <a:rPr lang="fr-FR" sz="1350" dirty="0" err="1">
                <a:latin typeface="+mj-lt"/>
              </a:rPr>
              <a:t>Tenacy</a:t>
            </a:r>
            <a:r>
              <a:rPr lang="fr-FR" sz="1350" dirty="0">
                <a:latin typeface="+mj-lt"/>
              </a:rPr>
              <a:t> , </a:t>
            </a:r>
            <a:r>
              <a:rPr lang="fr-FR" sz="1400" dirty="0"/>
              <a:t>Key Performance </a:t>
            </a:r>
            <a:r>
              <a:rPr lang="fr-FR" sz="1400" dirty="0" err="1"/>
              <a:t>Indicators</a:t>
            </a:r>
            <a:r>
              <a:rPr lang="fr-FR" sz="1400" dirty="0"/>
              <a:t> are</a:t>
            </a:r>
            <a:r>
              <a:rPr lang="fr-FR" sz="1350" dirty="0">
                <a:latin typeface="+mj-lt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CEE2A-3C18-4AF0-9696-C51E6A175273}"/>
              </a:ext>
            </a:extLst>
          </p:cNvPr>
          <p:cNvSpPr/>
          <p:nvPr/>
        </p:nvSpPr>
        <p:spPr>
          <a:xfrm>
            <a:off x="797780" y="1870364"/>
            <a:ext cx="2845966" cy="2782316"/>
          </a:xfrm>
          <a:prstGeom prst="rect">
            <a:avLst/>
          </a:prstGeom>
          <a:solidFill>
            <a:srgbClr val="D1E9E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9000" rtlCol="0" anchor="t"/>
          <a:lstStyle/>
          <a:p>
            <a:pPr algn="ctr"/>
            <a:r>
              <a:rPr lang="fr-FR" b="1" dirty="0">
                <a:latin typeface="+mj-lt"/>
              </a:rPr>
              <a:t>In percentages</a:t>
            </a:r>
            <a:endParaRPr lang="fr-FR" sz="1350" b="1" dirty="0">
              <a:latin typeface="+mj-lt"/>
            </a:endParaRPr>
          </a:p>
          <a:p>
            <a:pPr algn="ctr"/>
            <a:endParaRPr lang="fr-FR" sz="1350" b="1" dirty="0">
              <a:latin typeface="+mj-lt"/>
            </a:endParaRPr>
          </a:p>
          <a:p>
            <a:pPr algn="ctr"/>
            <a:endParaRPr lang="fr-FR" sz="1350" b="1" dirty="0">
              <a:latin typeface="+mj-lt"/>
            </a:endParaRPr>
          </a:p>
          <a:p>
            <a:pPr algn="ctr"/>
            <a:endParaRPr lang="fr-FR" sz="1350" b="1" dirty="0">
              <a:latin typeface="+mj-lt"/>
            </a:endParaRPr>
          </a:p>
          <a:p>
            <a:pPr algn="ctr"/>
            <a:endParaRPr lang="fr-FR" sz="1350" b="1" dirty="0">
              <a:latin typeface="+mj-lt"/>
            </a:endParaRPr>
          </a:p>
          <a:p>
            <a:pPr algn="just"/>
            <a:r>
              <a:rPr lang="en-US" sz="135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An indicator must be between 0 and 1, </a:t>
            </a:r>
          </a:p>
          <a:p>
            <a:pPr algn="just"/>
            <a:endParaRPr lang="en-US" sz="135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n-US" sz="135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The solution will take it into account and turn it into a percentage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B4AE8-1889-4C6A-A186-CDCE9C127D32}"/>
              </a:ext>
            </a:extLst>
          </p:cNvPr>
          <p:cNvSpPr/>
          <p:nvPr/>
        </p:nvSpPr>
        <p:spPr>
          <a:xfrm>
            <a:off x="4432143" y="1880413"/>
            <a:ext cx="2668311" cy="2782317"/>
          </a:xfrm>
          <a:prstGeom prst="rect">
            <a:avLst/>
          </a:prstGeom>
          <a:solidFill>
            <a:srgbClr val="D1E9E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9000" rtlCol="0" anchor="t"/>
          <a:lstStyle/>
          <a:p>
            <a:pPr algn="ctr"/>
            <a:r>
              <a:rPr lang="fr-FR" b="1" dirty="0">
                <a:latin typeface="+mj-lt"/>
              </a:rPr>
              <a:t>Positives </a:t>
            </a:r>
          </a:p>
          <a:p>
            <a:pPr algn="just"/>
            <a:endParaRPr lang="fr-FR" b="1" dirty="0">
              <a:latin typeface="+mj-lt"/>
            </a:endParaRPr>
          </a:p>
          <a:p>
            <a:pPr algn="just"/>
            <a:endParaRPr lang="fr-FR" b="1" dirty="0">
              <a:latin typeface="+mj-lt"/>
            </a:endParaRPr>
          </a:p>
          <a:p>
            <a:pPr algn="just"/>
            <a:endParaRPr lang="fr-FR" b="1" dirty="0">
              <a:latin typeface="+mj-lt"/>
            </a:endParaRPr>
          </a:p>
          <a:p>
            <a:pPr algn="just"/>
            <a:r>
              <a:rPr lang="en-US" sz="135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Always higher up! </a:t>
            </a:r>
          </a:p>
          <a:p>
            <a:pPr algn="just"/>
            <a:endParaRPr lang="en-US" sz="135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n-US" sz="135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The solution compares and averages indicators </a:t>
            </a:r>
          </a:p>
          <a:p>
            <a:pPr algn="just"/>
            <a:endParaRPr lang="fr-FR" sz="135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just"/>
            <a:r>
              <a:rPr lang="en-US" sz="900" i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It is possible to monitor negative indicators, only not to link them to measures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FB6F98-646A-418D-BCB9-3C9DD8F2371C}"/>
              </a:ext>
            </a:extLst>
          </p:cNvPr>
          <p:cNvSpPr/>
          <p:nvPr/>
        </p:nvSpPr>
        <p:spPr>
          <a:xfrm>
            <a:off x="1950762" y="244160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2282540-8CD2-4F16-8F7F-192C152ED424}"/>
              </a:ext>
            </a:extLst>
          </p:cNvPr>
          <p:cNvSpPr/>
          <p:nvPr/>
        </p:nvSpPr>
        <p:spPr>
          <a:xfrm>
            <a:off x="5496299" y="2441600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>
                <a:solidFill>
                  <a:schemeClr val="accent2"/>
                </a:solidFill>
              </a:rPr>
              <a:t>↗</a:t>
            </a:r>
          </a:p>
        </p:txBody>
      </p:sp>
    </p:spTree>
    <p:extLst>
      <p:ext uri="{BB962C8B-B14F-4D97-AF65-F5344CB8AC3E}">
        <p14:creationId xmlns:p14="http://schemas.microsoft.com/office/powerpoint/2010/main" val="69060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61D88EE-7E48-44B8-977F-B5C8FCB8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FF7C587-25CC-4844-9BC3-06C4CF42D7DC}"/>
              </a:ext>
            </a:extLst>
          </p:cNvPr>
          <p:cNvGraphicFramePr/>
          <p:nvPr/>
        </p:nvGraphicFramePr>
        <p:xfrm>
          <a:off x="682028" y="931197"/>
          <a:ext cx="7635844" cy="3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26D2AB7-40B9-4A9E-AD99-70D3964559F0}"/>
              </a:ext>
            </a:extLst>
          </p:cNvPr>
          <p:cNvSpPr txBox="1"/>
          <p:nvPr/>
        </p:nvSpPr>
        <p:spPr>
          <a:xfrm>
            <a:off x="955707" y="2225501"/>
            <a:ext cx="2038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👍 😍 😮😭🎉</a:t>
            </a:r>
          </a:p>
        </p:txBody>
      </p:sp>
    </p:spTree>
    <p:extLst>
      <p:ext uri="{BB962C8B-B14F-4D97-AF65-F5344CB8AC3E}">
        <p14:creationId xmlns:p14="http://schemas.microsoft.com/office/powerpoint/2010/main" val="398622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9EC30-E1D2-45FE-A238-90CADC21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444391"/>
            <a:ext cx="7718834" cy="1522521"/>
          </a:xfrm>
        </p:spPr>
        <p:txBody>
          <a:bodyPr/>
          <a:lstStyle/>
          <a:p>
            <a:r>
              <a:rPr lang="fr-FR" dirty="0" err="1"/>
              <a:t>Negatives</a:t>
            </a:r>
            <a:r>
              <a:rPr lang="fr-FR" dirty="0"/>
              <a:t> </a:t>
            </a:r>
            <a:r>
              <a:rPr lang="fr-FR" dirty="0" err="1"/>
              <a:t>indicators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603C1D-AB64-426B-976D-52CE7CC3E69F}"/>
              </a:ext>
            </a:extLst>
          </p:cNvPr>
          <p:cNvSpPr/>
          <p:nvPr/>
        </p:nvSpPr>
        <p:spPr>
          <a:xfrm>
            <a:off x="395536" y="707624"/>
            <a:ext cx="2336223" cy="245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i="1" dirty="0">
                <a:solidFill>
                  <a:schemeClr val="tx2">
                    <a:lumMod val="10000"/>
                  </a:schemeClr>
                </a:solidFill>
              </a:rPr>
              <a:t>Exemple: phishing </a:t>
            </a:r>
            <a:r>
              <a:rPr lang="fr-FR" sz="900" i="1" dirty="0" err="1">
                <a:solidFill>
                  <a:schemeClr val="tx2">
                    <a:lumMod val="10000"/>
                  </a:schemeClr>
                </a:solidFill>
              </a:rPr>
              <a:t>campaign</a:t>
            </a:r>
            <a:endParaRPr lang="fr-FR" sz="900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71810-4CC5-4990-9620-111044520DE7}"/>
              </a:ext>
            </a:extLst>
          </p:cNvPr>
          <p:cNvSpPr/>
          <p:nvPr/>
        </p:nvSpPr>
        <p:spPr>
          <a:xfrm>
            <a:off x="395536" y="1153180"/>
            <a:ext cx="5824992" cy="446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00" dirty="0" err="1"/>
              <a:t>I’m</a:t>
            </a:r>
            <a:r>
              <a:rPr lang="fr-FR" sz="900" dirty="0"/>
              <a:t> a </a:t>
            </a:r>
            <a:r>
              <a:rPr lang="fr-FR" sz="900" dirty="0" err="1"/>
              <a:t>Tenacy</a:t>
            </a:r>
            <a:r>
              <a:rPr lang="fr-FR" sz="900" dirty="0"/>
              <a:t> user and I </a:t>
            </a:r>
            <a:r>
              <a:rPr lang="fr-FR" sz="900" dirty="0" err="1"/>
              <a:t>would</a:t>
            </a:r>
            <a:r>
              <a:rPr lang="fr-FR" sz="900" dirty="0"/>
              <a:t> like to follow the </a:t>
            </a:r>
            <a:r>
              <a:rPr lang="fr-FR" sz="900" dirty="0" err="1"/>
              <a:t>results</a:t>
            </a:r>
            <a:r>
              <a:rPr lang="fr-FR" sz="900" dirty="0"/>
              <a:t> of </a:t>
            </a:r>
            <a:r>
              <a:rPr lang="fr-FR" sz="900" dirty="0" err="1"/>
              <a:t>my</a:t>
            </a:r>
            <a:r>
              <a:rPr lang="fr-FR" sz="900" dirty="0"/>
              <a:t> phishing </a:t>
            </a:r>
            <a:r>
              <a:rPr lang="fr-FR" sz="900" dirty="0" err="1"/>
              <a:t>campaigns</a:t>
            </a:r>
            <a:r>
              <a:rPr lang="fr-FR" sz="900" dirty="0"/>
              <a:t>.</a:t>
            </a:r>
          </a:p>
          <a:p>
            <a:r>
              <a:rPr lang="en-US" sz="900" dirty="0">
                <a:sym typeface="Wingdings" panose="05000000000000000000" pitchFamily="2" charset="2"/>
              </a:rPr>
              <a:t>I would also use it to track my “information security awareness” measure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900" dirty="0"/>
              <a:t>So I need to create a positive indicator and link it to my measure.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15B6AE-18D3-4A51-B583-C251BB331CF1}"/>
              </a:ext>
            </a:extLst>
          </p:cNvPr>
          <p:cNvSpPr txBox="1"/>
          <p:nvPr/>
        </p:nvSpPr>
        <p:spPr>
          <a:xfrm>
            <a:off x="6741735" y="1153180"/>
            <a:ext cx="2345116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27000" rIns="0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fr-FR" sz="800" i="1">
                <a:solidFill>
                  <a:schemeClr val="dk1"/>
                </a:solidFill>
              </a:rPr>
              <a:t>M.PHI.01: </a:t>
            </a:r>
            <a:r>
              <a:rPr lang="en-US" sz="800" i="1">
                <a:solidFill>
                  <a:schemeClr val="dk1"/>
                </a:solidFill>
              </a:rPr>
              <a:t>Number of phishing emails sent</a:t>
            </a:r>
            <a:r>
              <a:rPr lang="fr-FR" sz="800" i="1">
                <a:solidFill>
                  <a:schemeClr val="dk1"/>
                </a:solidFill>
              </a:rPr>
              <a:t> </a:t>
            </a:r>
          </a:p>
          <a:p>
            <a:pPr algn="l">
              <a:buClr>
                <a:schemeClr val="accent2"/>
              </a:buClr>
            </a:pPr>
            <a:r>
              <a:rPr lang="fr-FR" sz="800" i="1">
                <a:solidFill>
                  <a:schemeClr val="dk1"/>
                </a:solidFill>
              </a:rPr>
              <a:t>M.PHI.02: </a:t>
            </a:r>
            <a:r>
              <a:rPr lang="en-US" sz="800" i="1">
                <a:solidFill>
                  <a:schemeClr val="dk1"/>
                </a:solidFill>
              </a:rPr>
              <a:t>Number of phishing emails clicked</a:t>
            </a:r>
            <a:endParaRPr lang="fr-FR" sz="800" i="1">
              <a:solidFill>
                <a:schemeClr val="dk1"/>
              </a:solidFill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F7EFD5C-EDC2-40ED-961F-182A831ECAD6}"/>
              </a:ext>
            </a:extLst>
          </p:cNvPr>
          <p:cNvSpPr/>
          <p:nvPr/>
        </p:nvSpPr>
        <p:spPr>
          <a:xfrm>
            <a:off x="6220528" y="1186663"/>
            <a:ext cx="436418" cy="25961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7EE05-7ADE-4268-9A8F-1BBB721B012C}"/>
              </a:ext>
            </a:extLst>
          </p:cNvPr>
          <p:cNvSpPr/>
          <p:nvPr/>
        </p:nvSpPr>
        <p:spPr>
          <a:xfrm>
            <a:off x="109823" y="2940286"/>
            <a:ext cx="4650926" cy="410840"/>
          </a:xfrm>
          <a:prstGeom prst="rect">
            <a:avLst/>
          </a:prstGeom>
          <a:solidFill>
            <a:srgbClr val="D1E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I.PHI.01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is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 positive,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measure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related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, impacts performance and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risks</a:t>
            </a:r>
            <a:endParaRPr lang="fr-FR" sz="900" dirty="0">
              <a:solidFill>
                <a:schemeClr val="tx2">
                  <a:lumMod val="1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I.PHI.02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is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2">
                    <a:lumMod val="10000"/>
                  </a:schemeClr>
                </a:solidFill>
              </a:rPr>
              <a:t>negative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</a:rPr>
              <a:t>must not be bound, can be used one in the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</a:rPr>
              <a:t>perimety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B6FD14-4DC9-49DF-B9A1-DF74ADDB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3" y="1814417"/>
            <a:ext cx="8695333" cy="97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035705-2E51-43B2-937A-44A13F44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3528702"/>
            <a:ext cx="6296493" cy="15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511E13-3719-4010-9E2E-98228ED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95300"/>
            <a:ext cx="7475220" cy="2659380"/>
          </a:xfrm>
        </p:spPr>
        <p:txBody>
          <a:bodyPr anchor="ctr"/>
          <a:lstStyle/>
          <a:p>
            <a:pPr algn="ctr"/>
            <a:r>
              <a:rPr lang="fr-FR" sz="6000" dirty="0" err="1"/>
              <a:t>Aggregation</a:t>
            </a:r>
            <a:br>
              <a:rPr lang="fr-FR" sz="6000" dirty="0"/>
            </a:br>
            <a:r>
              <a:rPr lang="fr-FR" sz="6000" dirty="0"/>
              <a:t>Advanced settings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diapositive 3">
                <a:extLst>
                  <a:ext uri="{FF2B5EF4-FFF2-40B4-BE49-F238E27FC236}">
                    <a16:creationId xmlns:a16="http://schemas.microsoft.com/office/drawing/2014/main" id="{49D2F191-49B4-EDDF-7550-116A73D939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5055490"/>
                  </p:ext>
                </p:extLst>
              </p:nvPr>
            </p:nvGraphicFramePr>
            <p:xfrm>
              <a:off x="76200" y="4511125"/>
              <a:ext cx="1075267" cy="604838"/>
            </p:xfrm>
            <a:graphic>
              <a:graphicData uri="http://schemas.microsoft.com/office/powerpoint/2016/slidezoom">
                <pslz:sldZm>
                  <pslz:sldZmObj sldId="2843" cId="2230735578">
                    <pslz:zmPr id="{11DC341F-C292-4622-ABA6-14EBB445713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75267" cy="6048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diapositive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9D2F191-49B4-EDDF-7550-116A73D939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" y="4511125"/>
                <a:ext cx="1075267" cy="6048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38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7741C6-1ED4-46AF-AE51-5255C502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Advanced settings – </a:t>
            </a:r>
            <a:r>
              <a:rPr lang="fr-FR" dirty="0" err="1"/>
              <a:t>Aggregation</a:t>
            </a:r>
            <a:r>
              <a:rPr lang="fr-FR" dirty="0"/>
              <a:t> of </a:t>
            </a:r>
            <a:r>
              <a:rPr lang="fr-FR" dirty="0" err="1"/>
              <a:t>perimeters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D6F10E-4AF0-4C47-A1DB-B5C2B1DF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9" y="1268016"/>
            <a:ext cx="3047472" cy="33910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E2293-0836-4960-8950-73C959A7626F}"/>
              </a:ext>
            </a:extLst>
          </p:cNvPr>
          <p:cNvSpPr/>
          <p:nvPr/>
        </p:nvSpPr>
        <p:spPr>
          <a:xfrm>
            <a:off x="3724711" y="1472268"/>
            <a:ext cx="3617753" cy="817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Aggregation parameters are used to calculate an indicator when there are multiple metric values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68FDA-BADF-4756-9973-429E7B0A1327}"/>
              </a:ext>
            </a:extLst>
          </p:cNvPr>
          <p:cNvSpPr/>
          <p:nvPr/>
        </p:nvSpPr>
        <p:spPr>
          <a:xfrm>
            <a:off x="3836073" y="3495064"/>
            <a:ext cx="3231444" cy="446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i="1" dirty="0"/>
              <a:t>MAL.M02: </a:t>
            </a:r>
            <a:r>
              <a:rPr lang="en-US" sz="1050" i="1" dirty="0"/>
              <a:t>Number of posts with malware protection</a:t>
            </a:r>
            <a:endParaRPr lang="fr-FR" sz="105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65D20-E5B0-4FD7-B595-C953097FDA10}"/>
              </a:ext>
            </a:extLst>
          </p:cNvPr>
          <p:cNvSpPr/>
          <p:nvPr/>
        </p:nvSpPr>
        <p:spPr>
          <a:xfrm>
            <a:off x="3836073" y="4303552"/>
            <a:ext cx="3231444" cy="446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i="1" dirty="0"/>
              <a:t>INV.M06: </a:t>
            </a:r>
            <a:r>
              <a:rPr lang="fr-FR" sz="1050" i="1" dirty="0" err="1"/>
              <a:t>Number</a:t>
            </a:r>
            <a:r>
              <a:rPr lang="fr-FR" sz="1050" i="1" dirty="0"/>
              <a:t> of </a:t>
            </a:r>
            <a:r>
              <a:rPr lang="fr-FR" sz="1050" i="1" dirty="0" err="1"/>
              <a:t>posts</a:t>
            </a:r>
            <a:endParaRPr lang="fr-FR" sz="105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2D9CB-FB52-49C4-9B99-A316BA67B9DE}"/>
              </a:ext>
            </a:extLst>
          </p:cNvPr>
          <p:cNvSpPr/>
          <p:nvPr/>
        </p:nvSpPr>
        <p:spPr>
          <a:xfrm>
            <a:off x="371213" y="4240635"/>
            <a:ext cx="1541477" cy="33346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7801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6D794-0FCB-4A46-B375-701EAB4A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53093"/>
            <a:ext cx="8566004" cy="1240667"/>
          </a:xfrm>
        </p:spPr>
        <p:txBody>
          <a:bodyPr/>
          <a:lstStyle/>
          <a:p>
            <a:r>
              <a:rPr lang="fr-FR" dirty="0"/>
              <a:t>Case n°1: </a:t>
            </a:r>
            <a:r>
              <a:rPr lang="fr-FR" dirty="0" err="1"/>
              <a:t>Aggregation</a:t>
            </a:r>
            <a:r>
              <a:rPr lang="fr-FR" dirty="0"/>
              <a:t> of </a:t>
            </a:r>
            <a:r>
              <a:rPr lang="fr-FR" dirty="0" err="1"/>
              <a:t>perimeters</a:t>
            </a:r>
            <a:r>
              <a:rPr lang="fr-FR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CFAD5-BB1C-4372-A3EC-FEA7A9117B95}"/>
              </a:ext>
            </a:extLst>
          </p:cNvPr>
          <p:cNvSpPr/>
          <p:nvPr/>
        </p:nvSpPr>
        <p:spPr>
          <a:xfrm>
            <a:off x="182460" y="691000"/>
            <a:ext cx="8120619" cy="1038095"/>
          </a:xfrm>
          <a:prstGeom prst="rect">
            <a:avLst/>
          </a:prstGeom>
          <a:solidFill>
            <a:srgbClr val="D1E9E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I want my consolidated indicator for 3 perimeters </a:t>
            </a:r>
            <a:r>
              <a:rPr lang="fr-FR" sz="900" dirty="0"/>
              <a:t>: </a:t>
            </a:r>
            <a:r>
              <a:rPr lang="fr-FR" sz="900" i="1" dirty="0"/>
              <a:t>Perim1</a:t>
            </a:r>
            <a:r>
              <a:rPr lang="fr-FR" sz="900" dirty="0"/>
              <a:t> (P1); </a:t>
            </a:r>
            <a:r>
              <a:rPr lang="fr-FR" sz="900" i="1" dirty="0"/>
              <a:t>Perim2 (P2), Perim3 (P3)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900" i="1" dirty="0">
                <a:sym typeface="Wingdings" panose="05000000000000000000" pitchFamily="2" charset="2"/>
              </a:rPr>
              <a:t>Il y à 3 valeurs différentes pour chacune des métriques, 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MAL.M02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 ,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MAL.M02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MAL.M02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INV.M06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,INV.M06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P2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,INV.M06</a:t>
            </a:r>
            <a:r>
              <a:rPr lang="fr-FR" sz="9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P3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fr-FR" sz="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fr-FR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factor defined how these values are managed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B19C7A2-6767-435E-8687-BBF5B3E5F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2613"/>
              </p:ext>
            </p:extLst>
          </p:nvPr>
        </p:nvGraphicFramePr>
        <p:xfrm>
          <a:off x="2817359" y="1226336"/>
          <a:ext cx="5363934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89">
                  <a:extLst>
                    <a:ext uri="{9D8B030D-6E8A-4147-A177-3AD203B41FA5}">
                      <a16:colId xmlns:a16="http://schemas.microsoft.com/office/drawing/2014/main" val="2845828835"/>
                    </a:ext>
                  </a:extLst>
                </a:gridCol>
                <a:gridCol w="893989">
                  <a:extLst>
                    <a:ext uri="{9D8B030D-6E8A-4147-A177-3AD203B41FA5}">
                      <a16:colId xmlns:a16="http://schemas.microsoft.com/office/drawing/2014/main" val="1703956034"/>
                    </a:ext>
                  </a:extLst>
                </a:gridCol>
                <a:gridCol w="893989">
                  <a:extLst>
                    <a:ext uri="{9D8B030D-6E8A-4147-A177-3AD203B41FA5}">
                      <a16:colId xmlns:a16="http://schemas.microsoft.com/office/drawing/2014/main" val="985503682"/>
                    </a:ext>
                  </a:extLst>
                </a:gridCol>
                <a:gridCol w="893989">
                  <a:extLst>
                    <a:ext uri="{9D8B030D-6E8A-4147-A177-3AD203B41FA5}">
                      <a16:colId xmlns:a16="http://schemas.microsoft.com/office/drawing/2014/main" val="3472703473"/>
                    </a:ext>
                  </a:extLst>
                </a:gridCol>
                <a:gridCol w="893989">
                  <a:extLst>
                    <a:ext uri="{9D8B030D-6E8A-4147-A177-3AD203B41FA5}">
                      <a16:colId xmlns:a16="http://schemas.microsoft.com/office/drawing/2014/main" val="3682643871"/>
                    </a:ext>
                  </a:extLst>
                </a:gridCol>
                <a:gridCol w="893989">
                  <a:extLst>
                    <a:ext uri="{9D8B030D-6E8A-4147-A177-3AD203B41FA5}">
                      <a16:colId xmlns:a16="http://schemas.microsoft.com/office/drawing/2014/main" val="3129477381"/>
                    </a:ext>
                  </a:extLst>
                </a:gridCol>
              </a:tblGrid>
              <a:tr h="144236">
                <a:tc>
                  <a:txBody>
                    <a:bodyPr/>
                    <a:lstStyle/>
                    <a:p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MAL.M02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r>
                        <a:rPr lang="en-US" sz="900" i="1" baseline="-2500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INV.M06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900" i="1" baseline="-25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MAL.M02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INV.M06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P2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MAL.M02</a:t>
                      </a:r>
                      <a:r>
                        <a:rPr lang="en-US" sz="900" b="1" i="1" kern="1200" baseline="-250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INV.M06</a:t>
                      </a:r>
                      <a:r>
                        <a:rPr lang="en-US" sz="9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P3</a:t>
                      </a:r>
                      <a:endParaRPr lang="fr-FR" sz="9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2244927"/>
                  </a:ext>
                </a:extLst>
              </a:tr>
              <a:tr h="14423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350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280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0541615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79B8B498-EFBC-4CD4-9893-E2AC9B010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02825"/>
              </p:ext>
            </p:extLst>
          </p:nvPr>
        </p:nvGraphicFramePr>
        <p:xfrm>
          <a:off x="182460" y="1931667"/>
          <a:ext cx="8710081" cy="314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29">
                  <a:extLst>
                    <a:ext uri="{9D8B030D-6E8A-4147-A177-3AD203B41FA5}">
                      <a16:colId xmlns:a16="http://schemas.microsoft.com/office/drawing/2014/main" val="1887952859"/>
                    </a:ext>
                  </a:extLst>
                </a:gridCol>
                <a:gridCol w="878763">
                  <a:extLst>
                    <a:ext uri="{9D8B030D-6E8A-4147-A177-3AD203B41FA5}">
                      <a16:colId xmlns:a16="http://schemas.microsoft.com/office/drawing/2014/main" val="4225290653"/>
                    </a:ext>
                  </a:extLst>
                </a:gridCol>
                <a:gridCol w="6727589">
                  <a:extLst>
                    <a:ext uri="{9D8B030D-6E8A-4147-A177-3AD203B41FA5}">
                      <a16:colId xmlns:a16="http://schemas.microsoft.com/office/drawing/2014/main" val="3266457975"/>
                    </a:ext>
                  </a:extLst>
                </a:gridCol>
              </a:tblGrid>
              <a:tr h="508350">
                <a:tc>
                  <a:txBody>
                    <a:bodyPr/>
                    <a:lstStyle/>
                    <a:p>
                      <a:r>
                        <a:rPr lang="fr-FR" sz="1100" noProof="0" dirty="0"/>
                        <a:t>Factor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err="1"/>
                        <a:t>Result</a:t>
                      </a:r>
                      <a:r>
                        <a:rPr lang="fr-FR" sz="1100" noProof="0" dirty="0"/>
                        <a:t> 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21304"/>
                  </a:ext>
                </a:extLst>
              </a:tr>
              <a:tr h="526516">
                <a:tc>
                  <a:txBody>
                    <a:bodyPr/>
                    <a:lstStyle/>
                    <a:p>
                      <a:r>
                        <a:rPr lang="fr-FR" sz="1400" noProof="0" dirty="0" err="1"/>
                        <a:t>Sum</a:t>
                      </a:r>
                      <a:endParaRPr lang="fr-FR" sz="1400" noProof="0" dirty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87,6%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90810"/>
                  </a:ext>
                </a:extLst>
              </a:tr>
              <a:tr h="526516">
                <a:tc>
                  <a:txBody>
                    <a:bodyPr/>
                    <a:lstStyle/>
                    <a:p>
                      <a:r>
                        <a:rPr lang="fr-FR" sz="1400" noProof="0" dirty="0" err="1"/>
                        <a:t>Average</a:t>
                      </a:r>
                      <a:endParaRPr lang="fr-FR" sz="1400" noProof="0" dirty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87,6%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77082"/>
                  </a:ext>
                </a:extLst>
              </a:tr>
              <a:tr h="526516">
                <a:tc>
                  <a:txBody>
                    <a:bodyPr/>
                    <a:lstStyle/>
                    <a:p>
                      <a:r>
                        <a:rPr lang="fr-FR" sz="1400" noProof="0"/>
                        <a:t>Minimum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83,3%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47492"/>
                  </a:ext>
                </a:extLst>
              </a:tr>
              <a:tr h="526516">
                <a:tc>
                  <a:txBody>
                    <a:bodyPr/>
                    <a:lstStyle/>
                    <a:p>
                      <a:r>
                        <a:rPr lang="fr-FR" sz="1400" noProof="0"/>
                        <a:t>Maximum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82,9%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65905"/>
                  </a:ext>
                </a:extLst>
              </a:tr>
              <a:tr h="526516">
                <a:tc>
                  <a:txBody>
                    <a:bodyPr/>
                    <a:lstStyle/>
                    <a:p>
                      <a:r>
                        <a:rPr lang="fr-FR" sz="1400" noProof="0" dirty="0" err="1"/>
                        <a:t>Median</a:t>
                      </a:r>
                      <a:endParaRPr lang="fr-FR" sz="1400" noProof="0" dirty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93,3%</a:t>
                      </a:r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 marL="68580" marR="68580" marT="34290" marB="34290">
                    <a:solidFill>
                      <a:srgbClr val="D1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27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3970A13-1402-45AD-9A5D-79DF24047313}"/>
                  </a:ext>
                </a:extLst>
              </p:cNvPr>
              <p:cNvSpPr txBox="1"/>
              <p:nvPr/>
            </p:nvSpPr>
            <p:spPr>
              <a:xfrm>
                <a:off x="2207542" y="2594634"/>
                <a:ext cx="4392806" cy="30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fr-FR" sz="105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0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290+280+10</m:t>
                          </m:r>
                        </m:num>
                        <m:den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350+300+12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580</m:t>
                          </m:r>
                        </m:num>
                        <m:den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662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≈0,876</m:t>
                      </m:r>
                    </m:oMath>
                  </m:oMathPara>
                </a14:m>
                <a:endParaRPr lang="fr-FR" sz="1350">
                  <a:latin typeface="+mj-lt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3970A13-1402-45AD-9A5D-79DF2404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42" y="2594634"/>
                <a:ext cx="4392806" cy="309572"/>
              </a:xfrm>
              <a:prstGeom prst="rect">
                <a:avLst/>
              </a:prstGeom>
              <a:blipFill>
                <a:blip r:embed="rId2"/>
                <a:stretch>
                  <a:fillRect t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476D32C-0E2D-4AFE-8B88-6BF95486B843}"/>
                  </a:ext>
                </a:extLst>
              </p:cNvPr>
              <p:cNvSpPr txBox="1"/>
              <p:nvPr/>
            </p:nvSpPr>
            <p:spPr>
              <a:xfrm>
                <a:off x="2229005" y="3136882"/>
                <a:ext cx="5764378" cy="282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10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MAL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02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fr-FR" sz="1050" dirty="0"/>
                              <m:t> </m:t>
                            </m:r>
                            <m:r>
                              <a:rPr lang="fr-FR" sz="10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MAL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02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fr-FR" sz="1050" dirty="0"/>
                              <m:t> </m:t>
                            </m:r>
                            <m:r>
                              <a:rPr lang="fr-FR" sz="10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MAL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1050" i="1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02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fr-FR" sz="1050" i="1" baseline="-25000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fr-FR" sz="10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INV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06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050" i="1" baseline="-250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fr-FR" sz="1050" dirty="0"/>
                              <m:t> </m:t>
                            </m:r>
                            <m:r>
                              <a:rPr lang="fr-FR" sz="10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INV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06</m:t>
                            </m:r>
                            <m:r>
                              <m:rPr>
                                <m:nor/>
                              </m:rPr>
                              <a:rPr lang="fr-FR" sz="1050" i="1" baseline="-250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fr-FR" sz="1050" i="1" baseline="-250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10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INV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fr-FR" sz="1050" i="1">
                                <a:latin typeface="Cambria Math" panose="02040503050406030204" pitchFamily="18" charset="0"/>
                              </a:rPr>
                              <m:t>06</m:t>
                            </m:r>
                            <m:r>
                              <a:rPr lang="fr-FR" sz="1050" i="1" baseline="-25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fr-FR" sz="1050" i="1" baseline="-25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acc>
                      </m:den>
                    </m:f>
                    <m:r>
                      <a:rPr lang="fr-FR" sz="10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10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050" i="1">
                                <a:latin typeface="Cambria Math" panose="02040503050406030204" pitchFamily="18" charset="0"/>
                              </a:rPr>
                              <m:t>290+280+10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fr-FR" sz="10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050" i="1">
                                <a:latin typeface="Cambria Math" panose="02040503050406030204" pitchFamily="18" charset="0"/>
                              </a:rPr>
                              <m:t>350+300+12</m:t>
                            </m:r>
                          </m:e>
                        </m:acc>
                      </m:den>
                    </m:f>
                    <m:r>
                      <a:rPr lang="fr-FR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193,33</m:t>
                        </m:r>
                      </m:num>
                      <m:den>
                        <m:r>
                          <a:rPr lang="fr-FR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220,66</m:t>
                        </m:r>
                      </m:den>
                    </m:f>
                  </m:oMath>
                </a14:m>
                <a:r>
                  <a:rPr lang="fr-FR" sz="105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0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≈0,876</m:t>
                    </m:r>
                  </m:oMath>
                </a14:m>
                <a:endParaRPr lang="fr-FR" sz="1350">
                  <a:latin typeface="+mj-lt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476D32C-0E2D-4AFE-8B88-6BF95486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05" y="3136882"/>
                <a:ext cx="5764378" cy="282898"/>
              </a:xfrm>
              <a:prstGeom prst="rect">
                <a:avLst/>
              </a:prstGeom>
              <a:blipFill>
                <a:blip r:embed="rId3"/>
                <a:stretch>
                  <a:fillRect l="-84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263606D-F463-4ADF-9D4F-923BB11549FD}"/>
                  </a:ext>
                </a:extLst>
              </p:cNvPr>
              <p:cNvSpPr txBox="1"/>
              <p:nvPr/>
            </p:nvSpPr>
            <p:spPr>
              <a:xfrm>
                <a:off x="2145679" y="3630487"/>
                <a:ext cx="4971489" cy="336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fr-FR" sz="105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  <m:r>
                        <a:rPr lang="fr-F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0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⁡(290+280+10)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⁡(350+300+12)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≈0,833</m:t>
                      </m:r>
                    </m:oMath>
                  </m:oMathPara>
                </a14:m>
                <a:endParaRPr lang="fr-FR" sz="1350">
                  <a:latin typeface="+mj-lt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263606D-F463-4ADF-9D4F-923BB115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79" y="3630487"/>
                <a:ext cx="4971489" cy="336439"/>
              </a:xfrm>
              <a:prstGeom prst="rect">
                <a:avLst/>
              </a:prstGeom>
              <a:blipFill>
                <a:blip r:embed="rId4"/>
                <a:stretch>
                  <a:fillRect l="-368" t="-727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99B88A2-78FE-402F-AB11-E4563F01300D}"/>
                  </a:ext>
                </a:extLst>
              </p:cNvPr>
              <p:cNvSpPr txBox="1"/>
              <p:nvPr/>
            </p:nvSpPr>
            <p:spPr>
              <a:xfrm>
                <a:off x="2153299" y="4173233"/>
                <a:ext cx="5105437" cy="336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fr-FR" sz="105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  <m:r>
                        <a:rPr lang="fr-F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0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⁡(290+280+10)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⁡(350+300+12)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290</m:t>
                          </m:r>
                        </m:num>
                        <m:den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350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≈0,829</m:t>
                      </m:r>
                    </m:oMath>
                  </m:oMathPara>
                </a14:m>
                <a:endParaRPr lang="fr-FR" sz="1350">
                  <a:latin typeface="+mj-lt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99B88A2-78FE-402F-AB11-E4563F01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99" y="4173233"/>
                <a:ext cx="5105437" cy="336439"/>
              </a:xfrm>
              <a:prstGeom prst="rect">
                <a:avLst/>
              </a:prstGeom>
              <a:blipFill>
                <a:blip r:embed="rId5"/>
                <a:stretch>
                  <a:fillRect l="-358" t="-727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DE7674-FE2B-4310-84F8-1841B00572B4}"/>
                  </a:ext>
                </a:extLst>
              </p:cNvPr>
              <p:cNvSpPr txBox="1"/>
              <p:nvPr/>
            </p:nvSpPr>
            <p:spPr>
              <a:xfrm>
                <a:off x="2038998" y="4720264"/>
                <a:ext cx="5542901" cy="336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med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MAL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105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med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105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fr-FR" sz="1050" dirty="0"/>
                            <m:t> 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sz="1050" i="1" baseline="-250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INV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fr-FR" sz="1050" i="1">
                              <a:latin typeface="Cambria Math" panose="02040503050406030204" pitchFamily="18" charset="0"/>
                            </a:rPr>
                            <m:t>06</m:t>
                          </m:r>
                          <m:r>
                            <a:rPr lang="fr-FR" sz="105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fr-FR" sz="105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den>
                      </m:f>
                      <m:r>
                        <a:rPr lang="fr-FR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0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𝑒𝑑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⁡(290+280+10)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0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𝑒𝑑</m:t>
                          </m:r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(350+300+12)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fr-FR" sz="10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330</m:t>
                          </m:r>
                        </m:den>
                      </m:f>
                      <m:r>
                        <a:rPr lang="fr-FR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≈0,933</m:t>
                      </m:r>
                    </m:oMath>
                  </m:oMathPara>
                </a14:m>
                <a:endParaRPr lang="fr-FR" sz="1350">
                  <a:latin typeface="+mj-lt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DE7674-FE2B-4310-84F8-1841B0057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98" y="4720264"/>
                <a:ext cx="5542901" cy="336439"/>
              </a:xfrm>
              <a:prstGeom prst="rect">
                <a:avLst/>
              </a:prstGeom>
              <a:blipFill>
                <a:blip r:embed="rId6"/>
                <a:stretch>
                  <a:fillRect t="-5357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1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11DAEC-7D19-415A-A4B7-D8755C09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9" y="1280160"/>
            <a:ext cx="3185801" cy="368736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F7741C6-1ED4-46AF-AE51-5255C502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3439"/>
            <a:ext cx="7953607" cy="648072"/>
          </a:xfrm>
        </p:spPr>
        <p:txBody>
          <a:bodyPr/>
          <a:lstStyle/>
          <a:p>
            <a:r>
              <a:rPr lang="fr-FR" dirty="0"/>
              <a:t>Advanced </a:t>
            </a:r>
            <a:r>
              <a:rPr lang="fr-FR" dirty="0" err="1"/>
              <a:t>parameters</a:t>
            </a:r>
            <a:r>
              <a:rPr lang="fr-FR" dirty="0"/>
              <a:t> – </a:t>
            </a:r>
            <a:r>
              <a:rPr lang="fr-FR" dirty="0" err="1"/>
              <a:t>Aggregation</a:t>
            </a:r>
            <a:r>
              <a:rPr lang="fr-FR" dirty="0"/>
              <a:t> of time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E2293-0836-4960-8950-73C959A7626F}"/>
              </a:ext>
            </a:extLst>
          </p:cNvPr>
          <p:cNvSpPr/>
          <p:nvPr/>
        </p:nvSpPr>
        <p:spPr>
          <a:xfrm>
            <a:off x="3724711" y="1143001"/>
            <a:ext cx="4624432" cy="11031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Temporal aggregation is used when the frequency of the metrics used is different: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Metric used on two indicators 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Consolidated view from a higher-level perspective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68FDA-BADF-4756-9973-429E7B0A1327}"/>
              </a:ext>
            </a:extLst>
          </p:cNvPr>
          <p:cNvSpPr/>
          <p:nvPr/>
        </p:nvSpPr>
        <p:spPr>
          <a:xfrm>
            <a:off x="3779447" y="2450406"/>
            <a:ext cx="3769116" cy="446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i="1" dirty="0"/>
              <a:t>AWT.M04: </a:t>
            </a:r>
            <a:r>
              <a:rPr lang="fr-FR" sz="1050" i="1" dirty="0" err="1"/>
              <a:t>Number</a:t>
            </a:r>
            <a:r>
              <a:rPr lang="fr-FR" sz="1050" i="1" dirty="0"/>
              <a:t> of VIPs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65D20-E5B0-4FD7-B595-C953097FDA10}"/>
              </a:ext>
            </a:extLst>
          </p:cNvPr>
          <p:cNvSpPr/>
          <p:nvPr/>
        </p:nvSpPr>
        <p:spPr>
          <a:xfrm>
            <a:off x="3779446" y="3258895"/>
            <a:ext cx="3769117" cy="56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i="1" dirty="0"/>
              <a:t>AWT.M03: </a:t>
            </a:r>
            <a:r>
              <a:rPr lang="en-US" sz="1050" i="1" dirty="0"/>
              <a:t>VIPs who participated in the training </a:t>
            </a:r>
            <a:endParaRPr lang="fr-FR" sz="1050" i="1" dirty="0"/>
          </a:p>
          <a:p>
            <a:pPr algn="ctr"/>
            <a:r>
              <a:rPr lang="fr-FR" sz="900" i="1" dirty="0"/>
              <a:t>In </a:t>
            </a:r>
            <a:r>
              <a:rPr lang="fr-FR" sz="900" i="1" dirty="0" err="1"/>
              <a:t>this</a:t>
            </a:r>
            <a:r>
              <a:rPr lang="fr-FR" sz="900" i="1" dirty="0"/>
              <a:t> </a:t>
            </a:r>
            <a:r>
              <a:rPr lang="fr-FR" sz="900" i="1" dirty="0" err="1"/>
              <a:t>example</a:t>
            </a:r>
            <a:r>
              <a:rPr lang="fr-FR" sz="900" i="1" dirty="0"/>
              <a:t>, AWT.M03 </a:t>
            </a:r>
            <a:r>
              <a:rPr lang="fr-FR" sz="900" i="1" dirty="0" err="1"/>
              <a:t>is</a:t>
            </a:r>
            <a:r>
              <a:rPr lang="fr-FR" sz="900" i="1" dirty="0"/>
              <a:t> </a:t>
            </a:r>
            <a:r>
              <a:rPr lang="fr-FR" sz="900" i="1" dirty="0" err="1"/>
              <a:t>quarterly</a:t>
            </a:r>
            <a:r>
              <a:rPr lang="fr-FR" sz="900" i="1" dirty="0"/>
              <a:t> : 4 trainings in 1 </a:t>
            </a:r>
            <a:r>
              <a:rPr lang="fr-FR" sz="900" i="1" dirty="0" err="1"/>
              <a:t>year</a:t>
            </a:r>
            <a:r>
              <a:rPr lang="fr-FR" sz="900" i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2D9CB-FB52-49C4-9B99-A316BA67B9DE}"/>
              </a:ext>
            </a:extLst>
          </p:cNvPr>
          <p:cNvSpPr/>
          <p:nvPr/>
        </p:nvSpPr>
        <p:spPr>
          <a:xfrm>
            <a:off x="1868648" y="4372571"/>
            <a:ext cx="1541477" cy="33346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FE458-6372-4EDC-B87E-F4EA108D28CA}"/>
              </a:ext>
            </a:extLst>
          </p:cNvPr>
          <p:cNvSpPr/>
          <p:nvPr/>
        </p:nvSpPr>
        <p:spPr>
          <a:xfrm>
            <a:off x="3779447" y="4259319"/>
            <a:ext cx="3769116" cy="446714"/>
          </a:xfrm>
          <a:prstGeom prst="rect">
            <a:avLst/>
          </a:prstGeom>
          <a:solidFill>
            <a:srgbClr val="ACD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i="1" dirty="0"/>
              <a:t>The two metrics can be collected over a different time period from the indicator. The same parameter will then be applied.</a:t>
            </a:r>
          </a:p>
        </p:txBody>
      </p:sp>
    </p:spTree>
    <p:extLst>
      <p:ext uri="{BB962C8B-B14F-4D97-AF65-F5344CB8AC3E}">
        <p14:creationId xmlns:p14="http://schemas.microsoft.com/office/powerpoint/2010/main" val="149422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6D794-0FCB-4A46-B375-701EAB4A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75557"/>
            <a:ext cx="7718834" cy="1363131"/>
          </a:xfrm>
        </p:spPr>
        <p:txBody>
          <a:bodyPr/>
          <a:lstStyle/>
          <a:p>
            <a:r>
              <a:rPr lang="fr-FR" dirty="0"/>
              <a:t>Case n°2 : Temporal </a:t>
            </a:r>
            <a:r>
              <a:rPr lang="fr-FR" dirty="0" err="1"/>
              <a:t>aggregation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CFAD5-BB1C-4372-A3EC-FEA7A9117B95}"/>
              </a:ext>
            </a:extLst>
          </p:cNvPr>
          <p:cNvSpPr/>
          <p:nvPr/>
        </p:nvSpPr>
        <p:spPr>
          <a:xfrm>
            <a:off x="182460" y="620486"/>
            <a:ext cx="8128933" cy="1227770"/>
          </a:xfrm>
          <a:prstGeom prst="rect">
            <a:avLst/>
          </a:prstGeom>
          <a:solidFill>
            <a:srgbClr val="D1E9E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2">
                    <a:lumMod val="10000"/>
                  </a:schemeClr>
                </a:solidFill>
              </a:rPr>
              <a:t>I want to have my indicator consolidated over a year 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: </a:t>
            </a:r>
          </a:p>
          <a:p>
            <a:r>
              <a:rPr lang="en-US" sz="900" i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There are 4 different values per metric 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: AWT.M03 (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AWT.M03</a:t>
            </a:r>
            <a:r>
              <a:rPr lang="fr-FR" sz="900" i="1" baseline="-25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AWT.M03</a:t>
            </a:r>
            <a:r>
              <a:rPr lang="fr-FR" sz="900" i="1" baseline="-25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AWT.M03</a:t>
            </a:r>
            <a:r>
              <a:rPr lang="fr-FR" sz="900" i="1" baseline="-25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AWT.M03</a:t>
            </a:r>
            <a:r>
              <a:rPr lang="fr-FR" sz="900" i="1" baseline="-25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</a:t>
            </a:r>
            <a:r>
              <a:rPr lang="fr-FR" sz="900" baseline="-25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9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1 for AWT.M04</a:t>
            </a:r>
          </a:p>
          <a:p>
            <a:endParaRPr lang="fr-FR" sz="9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parameter will define how the annual value is managed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B19C7A2-6767-435E-8687-BBF5B3E5F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73824"/>
              </p:ext>
            </p:extLst>
          </p:nvPr>
        </p:nvGraphicFramePr>
        <p:xfrm>
          <a:off x="3760085" y="1052148"/>
          <a:ext cx="4354285" cy="7161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84582883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039560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8550368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727034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82643871"/>
                    </a:ext>
                  </a:extLst>
                </a:gridCol>
              </a:tblGrid>
              <a:tr h="238709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AWT.M04</a:t>
                      </a:r>
                      <a:endParaRPr lang="fr-FR" sz="900"/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AWT.M03</a:t>
                      </a:r>
                      <a:endParaRPr lang="fr-FR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MAL.M02</a:t>
                      </a:r>
                      <a:r>
                        <a:rPr lang="en-US" sz="12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INV.M06</a:t>
                      </a:r>
                      <a:r>
                        <a:rPr lang="en-US" sz="12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P2</a:t>
                      </a:r>
                      <a:endParaRPr lang="fr-F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MAL.M02</a:t>
                      </a:r>
                      <a:r>
                        <a:rPr lang="en-US" sz="1200" b="1" i="1" kern="1200" baseline="-250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44927"/>
                  </a:ext>
                </a:extLst>
              </a:tr>
              <a:tr h="238709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AWT.M03</a:t>
                      </a:r>
                      <a:r>
                        <a:rPr lang="en-US" sz="900" baseline="-25000">
                          <a:effectLst/>
                        </a:rPr>
                        <a:t>Q1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AWT.M03</a:t>
                      </a:r>
                      <a:r>
                        <a:rPr lang="en-US" sz="900" baseline="-25000">
                          <a:effectLst/>
                        </a:rPr>
                        <a:t>Q2</a:t>
                      </a:r>
                      <a:endParaRPr lang="fr-FR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AWT.M03</a:t>
                      </a:r>
                      <a:r>
                        <a:rPr kumimoji="0" lang="en-US" sz="900" b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Q3</a:t>
                      </a:r>
                      <a:endParaRPr kumimoji="0" lang="fr-FR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AWT.M03</a:t>
                      </a:r>
                      <a:r>
                        <a:rPr kumimoji="0" lang="en-US" sz="900" b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Q4</a:t>
                      </a:r>
                      <a:endParaRPr kumimoji="0" lang="fr-FR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0541615"/>
                  </a:ext>
                </a:extLst>
              </a:tr>
              <a:tr h="238709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4241297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79B8B498-EFBC-4CD4-9893-E2AC9B010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53943"/>
              </p:ext>
            </p:extLst>
          </p:nvPr>
        </p:nvGraphicFramePr>
        <p:xfrm>
          <a:off x="182459" y="1848256"/>
          <a:ext cx="8160653" cy="3092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3185">
                  <a:extLst>
                    <a:ext uri="{9D8B030D-6E8A-4147-A177-3AD203B41FA5}">
                      <a16:colId xmlns:a16="http://schemas.microsoft.com/office/drawing/2014/main" val="1887952859"/>
                    </a:ext>
                  </a:extLst>
                </a:gridCol>
                <a:gridCol w="786468">
                  <a:extLst>
                    <a:ext uri="{9D8B030D-6E8A-4147-A177-3AD203B41FA5}">
                      <a16:colId xmlns:a16="http://schemas.microsoft.com/office/drawing/2014/main" val="4225290653"/>
                    </a:ext>
                  </a:extLst>
                </a:gridCol>
                <a:gridCol w="6021000">
                  <a:extLst>
                    <a:ext uri="{9D8B030D-6E8A-4147-A177-3AD203B41FA5}">
                      <a16:colId xmlns:a16="http://schemas.microsoft.com/office/drawing/2014/main" val="3266457975"/>
                    </a:ext>
                  </a:extLst>
                </a:gridCol>
              </a:tblGrid>
              <a:tr h="488935">
                <a:tc>
                  <a:txBody>
                    <a:bodyPr/>
                    <a:lstStyle/>
                    <a:p>
                      <a:r>
                        <a:rPr lang="fr-FR" sz="1100" noProof="0" dirty="0"/>
                        <a:t>Factor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100" noProof="0" dirty="0" err="1"/>
                        <a:t>Result</a:t>
                      </a:r>
                      <a:endParaRPr lang="fr-FR" sz="10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9621304"/>
                  </a:ext>
                </a:extLst>
              </a:tr>
              <a:tr h="378890">
                <a:tc>
                  <a:txBody>
                    <a:bodyPr/>
                    <a:lstStyle/>
                    <a:p>
                      <a:r>
                        <a:rPr lang="fr-FR" sz="1200" noProof="0" dirty="0" err="1"/>
                        <a:t>Sum</a:t>
                      </a:r>
                      <a:endParaRPr lang="fr-FR" sz="12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/>
                        <a:t>240%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3390810"/>
                  </a:ext>
                </a:extLst>
              </a:tr>
              <a:tr h="378890">
                <a:tc>
                  <a:txBody>
                    <a:bodyPr/>
                    <a:lstStyle/>
                    <a:p>
                      <a:r>
                        <a:rPr lang="fr-FR" sz="1200" noProof="0" dirty="0" err="1"/>
                        <a:t>Average</a:t>
                      </a:r>
                      <a:endParaRPr lang="fr-FR" sz="12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60%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2877082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r>
                        <a:rPr lang="fr-FR" sz="1200" noProof="0" dirty="0"/>
                        <a:t>Last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60%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4223000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r>
                        <a:rPr lang="fr-FR" sz="1200" noProof="0"/>
                        <a:t>Minimum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0347492"/>
                  </a:ext>
                </a:extLst>
              </a:tr>
              <a:tr h="488935">
                <a:tc>
                  <a:txBody>
                    <a:bodyPr/>
                    <a:lstStyle/>
                    <a:p>
                      <a:r>
                        <a:rPr lang="fr-FR" sz="1200" noProof="0"/>
                        <a:t>Maximum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7665905"/>
                  </a:ext>
                </a:extLst>
              </a:tr>
              <a:tr h="378890">
                <a:tc>
                  <a:txBody>
                    <a:bodyPr/>
                    <a:lstStyle/>
                    <a:p>
                      <a:r>
                        <a:rPr lang="fr-FR" sz="1200" noProof="0" dirty="0" err="1"/>
                        <a:t>Median</a:t>
                      </a:r>
                      <a:endParaRPr lang="fr-FR" sz="12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81%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9827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3B35FD9-DEDA-4F03-B1FD-95FADCB9AEA6}"/>
                  </a:ext>
                </a:extLst>
              </p:cNvPr>
              <p:cNvSpPr txBox="1"/>
              <p:nvPr/>
            </p:nvSpPr>
            <p:spPr>
              <a:xfrm>
                <a:off x="2361363" y="2404110"/>
                <a:ext cx="4455072" cy="260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900" dirty="0"/>
                            <m:t> </m:t>
                          </m:r>
                          <m:r>
                            <a:rPr lang="fr-FR" sz="9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r-FR" sz="900" dirty="0"/>
                            <m:t> </m:t>
                          </m:r>
                          <m:r>
                            <a:rPr lang="fr-FR" sz="9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sz="900" dirty="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fr-FR" sz="900" i="1" baseline="-25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04</m:t>
                          </m:r>
                          <m:r>
                            <m:rPr>
                              <m:nor/>
                            </m:rPr>
                            <a:rPr lang="fr-FR" sz="900" dirty="0"/>
                            <m:t> </m:t>
                          </m:r>
                          <m:r>
                            <a:rPr lang="fr-FR" sz="900" i="1" baseline="-25000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9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810+0+6</m:t>
                          </m:r>
                        </m:num>
                        <m:den>
                          <m: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fr-FR" sz="9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≈2,4</m:t>
                      </m:r>
                    </m:oMath>
                  </m:oMathPara>
                </a14:m>
                <a:endParaRPr lang="fr-FR" sz="900">
                  <a:latin typeface="+mj-lt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3B35FD9-DEDA-4F03-B1FD-95FADCB9A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63" y="2404110"/>
                <a:ext cx="4455072" cy="260392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3DD1D72-67EB-45E3-A42C-313C92EF128C}"/>
                  </a:ext>
                </a:extLst>
              </p:cNvPr>
              <p:cNvSpPr txBox="1"/>
              <p:nvPr/>
            </p:nvSpPr>
            <p:spPr>
              <a:xfrm>
                <a:off x="2476919" y="2824463"/>
                <a:ext cx="5402164" cy="217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AWT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03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900" dirty="0"/>
                          <m:t> </m:t>
                        </m:r>
                        <m:r>
                          <a:rPr lang="fr-FR" sz="9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AWT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900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03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900" dirty="0"/>
                          <m:t> </m:t>
                        </m:r>
                        <m:r>
                          <a:rPr lang="fr-FR" sz="9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AWT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03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fr-FR" sz="900" dirty="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 </m:t>
                        </m:r>
                        <m:r>
                          <a:rPr lang="fr-FR" sz="9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AWT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900" i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03</m:t>
                        </m:r>
                        <m:r>
                          <m:rPr>
                            <m:nor/>
                          </m:rPr>
                          <a:rPr lang="en-US" sz="900" i="1" baseline="-25000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a:rPr lang="fr-FR" sz="900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fr-FR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900" i="1">
                                <a:latin typeface="Cambria Math" panose="02040503050406030204" pitchFamily="18" charset="0"/>
                              </a:rPr>
                              <m:t>𝐴𝑊𝑇</m:t>
                            </m:r>
                            <m:r>
                              <a:rPr lang="fr-FR" sz="9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sz="900" i="1">
                                <a:latin typeface="Cambria Math" panose="02040503050406030204" pitchFamily="18" charset="0"/>
                              </a:rPr>
                              <m:t>043</m:t>
                            </m:r>
                          </m:e>
                        </m:acc>
                      </m:den>
                    </m:f>
                    <m:r>
                      <a:rPr lang="fr-FR" sz="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900" i="1">
                                <a:latin typeface="Cambria Math" panose="02040503050406030204" pitchFamily="18" charset="0"/>
                              </a:rPr>
                              <m:t>8+10+0+6</m:t>
                            </m:r>
                          </m:e>
                        </m:acc>
                      </m:num>
                      <m:den>
                        <m:r>
                          <a:rPr lang="fr-FR" sz="9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FR" sz="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05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9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</m:t>
                    </m:r>
                  </m:oMath>
                </a14:m>
                <a:endParaRPr lang="fr-FR" sz="900">
                  <a:latin typeface="+mj-lt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3DD1D72-67EB-45E3-A42C-313C92EF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919" y="2824463"/>
                <a:ext cx="5402164" cy="217432"/>
              </a:xfrm>
              <a:prstGeom prst="rect">
                <a:avLst/>
              </a:prstGeom>
              <a:blipFill>
                <a:blip r:embed="rId3"/>
                <a:stretch>
                  <a:fillRect l="-67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5078051-4E8C-4EBC-980A-DC8A8B148722}"/>
                  </a:ext>
                </a:extLst>
              </p:cNvPr>
              <p:cNvSpPr txBox="1"/>
              <p:nvPr/>
            </p:nvSpPr>
            <p:spPr>
              <a:xfrm>
                <a:off x="2011107" y="3195301"/>
                <a:ext cx="5764378" cy="264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baseline="-25000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fr-FR" sz="900" i="1" baseline="-25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sz="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𝐴𝑊𝑇</m:t>
                              </m:r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043</m:t>
                              </m:r>
                            </m:e>
                          </m:acc>
                        </m:den>
                      </m:f>
                      <m:r>
                        <a:rPr lang="fr-FR" sz="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9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9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fr-FR" sz="900">
                  <a:latin typeface="+mj-lt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5078051-4E8C-4EBC-980A-DC8A8B14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07" y="3195301"/>
                <a:ext cx="5764378" cy="264752"/>
              </a:xfrm>
              <a:prstGeom prst="rect">
                <a:avLst/>
              </a:prstGeom>
              <a:blipFill>
                <a:blip r:embed="rId4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6013503-980B-4852-BEBF-C6F91B5E35DC}"/>
                  </a:ext>
                </a:extLst>
              </p:cNvPr>
              <p:cNvSpPr txBox="1"/>
              <p:nvPr/>
            </p:nvSpPr>
            <p:spPr>
              <a:xfrm>
                <a:off x="2507948" y="3640709"/>
                <a:ext cx="4983098" cy="263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4)</m:t>
                          </m:r>
                        </m:num>
                        <m:den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𝐴𝑊𝑇</m:t>
                          </m:r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04</m:t>
                          </m:r>
                        </m:den>
                      </m:f>
                      <m:r>
                        <a:rPr lang="fr-FR" sz="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min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(8,10,0,6)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fr-FR" sz="900" i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6013503-980B-4852-BEBF-C6F91B5E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48" y="3640709"/>
                <a:ext cx="4983098" cy="263790"/>
              </a:xfrm>
              <a:prstGeom prst="rect">
                <a:avLst/>
              </a:prstGeom>
              <a:blipFill>
                <a:blip r:embed="rId5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3646B42-4EE8-44E6-B578-AC0DBCFCB1C1}"/>
                  </a:ext>
                </a:extLst>
              </p:cNvPr>
              <p:cNvSpPr txBox="1"/>
              <p:nvPr/>
            </p:nvSpPr>
            <p:spPr>
              <a:xfrm>
                <a:off x="2507948" y="4140128"/>
                <a:ext cx="4882827" cy="263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4)</m:t>
                          </m:r>
                        </m:num>
                        <m:den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(8,10,0,6)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FR" sz="900" i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3646B42-4EE8-44E6-B578-AC0DBCFCB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48" y="4140128"/>
                <a:ext cx="4882827" cy="263790"/>
              </a:xfrm>
              <a:prstGeom prst="rect">
                <a:avLst/>
              </a:prstGeom>
              <a:blipFill>
                <a:blip r:embed="rId6"/>
                <a:stretch>
                  <a:fillRect t="-46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2D76ADD-299D-4EC1-A2E0-F6C798223475}"/>
                  </a:ext>
                </a:extLst>
              </p:cNvPr>
              <p:cNvSpPr txBox="1"/>
              <p:nvPr/>
            </p:nvSpPr>
            <p:spPr>
              <a:xfrm>
                <a:off x="1938631" y="4664118"/>
                <a:ext cx="5836853" cy="263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med</m:t>
                          </m:r>
                          <m:r>
                            <m:rPr>
                              <m:nor/>
                            </m:rPr>
                            <a:rPr lang="fr-FR" sz="900" i="1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AWT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  <m:r>
                            <m:rPr>
                              <m:nor/>
                            </m:rPr>
                            <a:rPr lang="en-US" sz="900" i="1" dirty="0">
                              <a:solidFill>
                                <a:prstClr val="black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3)</m:t>
                          </m:r>
                        </m:num>
                        <m:den>
                          <m:r>
                            <a:rPr lang="fr-FR" sz="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𝑒𝑑</m:t>
                          </m:r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(8,10,0,6)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8,1006</m:t>
                          </m:r>
                        </m:num>
                        <m:den>
                          <m:r>
                            <a:rPr lang="fr-FR" sz="9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9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≈0,81</m:t>
                      </m:r>
                    </m:oMath>
                  </m:oMathPara>
                </a14:m>
                <a:endParaRPr lang="fr-FR" sz="900" i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2D76ADD-299D-4EC1-A2E0-F6C798223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31" y="4664118"/>
                <a:ext cx="5836853" cy="263790"/>
              </a:xfrm>
              <a:prstGeom prst="rect">
                <a:avLst/>
              </a:prstGeom>
              <a:blipFill>
                <a:blip r:embed="rId7"/>
                <a:stretch>
                  <a:fillRect t="-46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75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43CB6-71EC-4BF7-9DD1-17372B4A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set the right parameter?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6468E-84E4-4D96-8178-B35FB2D592E7}"/>
              </a:ext>
            </a:extLst>
          </p:cNvPr>
          <p:cNvSpPr/>
          <p:nvPr/>
        </p:nvSpPr>
        <p:spPr>
          <a:xfrm>
            <a:off x="1615966" y="1241728"/>
            <a:ext cx="5570647" cy="2965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It depends on “What do I want to control?”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741CE-9735-44F5-A29E-179D164CE4C6}"/>
              </a:ext>
            </a:extLst>
          </p:cNvPr>
          <p:cNvSpPr/>
          <p:nvPr/>
        </p:nvSpPr>
        <p:spPr>
          <a:xfrm>
            <a:off x="2339578" y="1766887"/>
            <a:ext cx="4847035" cy="585788"/>
          </a:xfrm>
          <a:prstGeom prst="rect">
            <a:avLst/>
          </a:prstGeom>
          <a:solidFill>
            <a:srgbClr val="ACD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50" dirty="0"/>
              <a:t>In some cases, the amount is acceptable (Total number of incidents) but in other cases it would make no sense (participation in awareness workshops) </a:t>
            </a:r>
          </a:p>
        </p:txBody>
      </p:sp>
      <p:pic>
        <p:nvPicPr>
          <p:cNvPr id="9" name="Picture 2" descr="Lightbulb">
            <a:extLst>
              <a:ext uri="{FF2B5EF4-FFF2-40B4-BE49-F238E27FC236}">
                <a16:creationId xmlns:a16="http://schemas.microsoft.com/office/drawing/2014/main" id="{75C0ED95-24A0-4140-ACF5-7CF47774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4530">
            <a:off x="421067" y="2494769"/>
            <a:ext cx="758433" cy="7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86E5C560-8A65-4DE2-A9AF-FDE580999008}"/>
              </a:ext>
            </a:extLst>
          </p:cNvPr>
          <p:cNvSpPr/>
          <p:nvPr/>
        </p:nvSpPr>
        <p:spPr>
          <a:xfrm flipV="1">
            <a:off x="1707356" y="1735933"/>
            <a:ext cx="457200" cy="457200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4287A-9A20-46AE-993A-5BBB1089B623}"/>
              </a:ext>
            </a:extLst>
          </p:cNvPr>
          <p:cNvSpPr/>
          <p:nvPr/>
        </p:nvSpPr>
        <p:spPr>
          <a:xfrm>
            <a:off x="1321593" y="3157544"/>
            <a:ext cx="3007520" cy="758433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The indicators of the knowledge base are defined with a default parameter, but once operated the value is modifiable.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0A25C-B3C2-432B-BB51-0830725C107C}"/>
              </a:ext>
            </a:extLst>
          </p:cNvPr>
          <p:cNvSpPr/>
          <p:nvPr/>
        </p:nvSpPr>
        <p:spPr>
          <a:xfrm>
            <a:off x="4572001" y="3157543"/>
            <a:ext cx="2698749" cy="15644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50" dirty="0">
                <a:solidFill>
                  <a:schemeClr val="bg2"/>
                </a:solidFill>
              </a:rPr>
              <a:t>It is possible to set the same indicator twice with different parameters to report differently for example </a:t>
            </a:r>
            <a:r>
              <a:rPr lang="fr-FR" sz="1050" dirty="0">
                <a:solidFill>
                  <a:schemeClr val="bg2"/>
                </a:solidFill>
              </a:rPr>
              <a:t>: </a:t>
            </a:r>
          </a:p>
          <a:p>
            <a:pPr algn="just"/>
            <a:endParaRPr lang="fr-FR" sz="1050" dirty="0">
              <a:solidFill>
                <a:schemeClr val="bg2"/>
              </a:solidFill>
            </a:endParaRPr>
          </a:p>
          <a:p>
            <a:pPr algn="just"/>
            <a:r>
              <a:rPr lang="en-US" sz="1050" dirty="0">
                <a:solidFill>
                  <a:schemeClr val="bg2"/>
                </a:solidFill>
              </a:rPr>
              <a:t>Average Awareness Participation and Maximum Participation </a:t>
            </a:r>
            <a:endParaRPr lang="fr-FR" sz="105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C14C7-C446-44D6-B199-AAB92222CBC2}"/>
              </a:ext>
            </a:extLst>
          </p:cNvPr>
          <p:cNvSpPr/>
          <p:nvPr/>
        </p:nvSpPr>
        <p:spPr>
          <a:xfrm>
            <a:off x="1321593" y="4045470"/>
            <a:ext cx="3007520" cy="66080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It is possible to create leading indicators with aggregations of scope and time.</a:t>
            </a:r>
          </a:p>
        </p:txBody>
      </p:sp>
    </p:spTree>
    <p:extLst>
      <p:ext uri="{BB962C8B-B14F-4D97-AF65-F5344CB8AC3E}">
        <p14:creationId xmlns:p14="http://schemas.microsoft.com/office/powerpoint/2010/main" val="2912664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5705F-C82C-4809-86CA-78E08C4F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1725"/>
            <a:ext cx="7718834" cy="746713"/>
          </a:xfrm>
        </p:spPr>
        <p:txBody>
          <a:bodyPr/>
          <a:lstStyle/>
          <a:p>
            <a:r>
              <a:rPr lang="en-US" dirty="0"/>
              <a:t>How to link a task to metrics? 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2D140-BE80-4F36-8BFA-328EA03B214B}"/>
              </a:ext>
            </a:extLst>
          </p:cNvPr>
          <p:cNvSpPr/>
          <p:nvPr/>
        </p:nvSpPr>
        <p:spPr>
          <a:xfrm>
            <a:off x="484812" y="3964721"/>
            <a:ext cx="1077744" cy="3994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err="1"/>
              <a:t>Metric</a:t>
            </a:r>
            <a:endParaRPr lang="fr-FR" sz="1050" dirty="0"/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3E4859CE-B391-4024-B7B5-EBFD3C90AC70}"/>
              </a:ext>
            </a:extLst>
          </p:cNvPr>
          <p:cNvCxnSpPr>
            <a:cxnSpLocks/>
          </p:cNvCxnSpPr>
          <p:nvPr/>
        </p:nvCxnSpPr>
        <p:spPr>
          <a:xfrm>
            <a:off x="2358839" y="2545252"/>
            <a:ext cx="347230" cy="523322"/>
          </a:xfrm>
          <a:prstGeom prst="bentConnector2">
            <a:avLst/>
          </a:prstGeom>
          <a:ln w="19050">
            <a:solidFill>
              <a:schemeClr val="bg2">
                <a:lumMod val="1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94E34BB-0996-4321-AB3F-EB125E761293}"/>
              </a:ext>
            </a:extLst>
          </p:cNvPr>
          <p:cNvSpPr txBox="1"/>
          <p:nvPr/>
        </p:nvSpPr>
        <p:spPr>
          <a:xfrm>
            <a:off x="281940" y="1028186"/>
            <a:ext cx="533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latin typeface="+mj-lt"/>
              </a:rPr>
              <a:t>On a recurring task, the input is collected</a:t>
            </a:r>
            <a:r>
              <a:rPr lang="fr-FR" sz="1350" dirty="0">
                <a:latin typeface="+mj-lt"/>
              </a:rPr>
              <a:t>.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latin typeface="+mj-lt"/>
              </a:rPr>
              <a:t>The result of the check is collected by entering metrics</a:t>
            </a:r>
            <a:r>
              <a:rPr lang="fr-FR" sz="1350" dirty="0">
                <a:latin typeface="+mj-lt"/>
              </a:rPr>
              <a:t>.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350" dirty="0">
              <a:latin typeface="+mj-lt"/>
            </a:endParaRP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50" dirty="0">
                <a:latin typeface="+mj-lt"/>
              </a:rPr>
              <a:t>For this, the metrics must be linked to the recurring task</a:t>
            </a:r>
            <a:r>
              <a:rPr lang="fr-FR" sz="1350" dirty="0">
                <a:latin typeface="+mj-lt"/>
              </a:rPr>
              <a:t>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3660180-2C8C-4821-8065-8F75B68D1120}"/>
              </a:ext>
            </a:extLst>
          </p:cNvPr>
          <p:cNvGrpSpPr/>
          <p:nvPr/>
        </p:nvGrpSpPr>
        <p:grpSpPr>
          <a:xfrm>
            <a:off x="522839" y="2345504"/>
            <a:ext cx="1836000" cy="399495"/>
            <a:chOff x="1138803" y="3117023"/>
            <a:chExt cx="2448000" cy="532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5942A0-81D3-4EBE-81A3-A6EE41E403C8}"/>
                </a:ext>
              </a:extLst>
            </p:cNvPr>
            <p:cNvSpPr/>
            <p:nvPr/>
          </p:nvSpPr>
          <p:spPr>
            <a:xfrm>
              <a:off x="1138803" y="3117023"/>
              <a:ext cx="2448000" cy="532660"/>
            </a:xfrm>
            <a:prstGeom prst="rect">
              <a:avLst/>
            </a:prstGeom>
            <a:solidFill>
              <a:srgbClr val="D1E9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err="1">
                  <a:solidFill>
                    <a:schemeClr val="tx1"/>
                  </a:solidFill>
                </a:rPr>
                <a:t>Recurring</a:t>
              </a:r>
              <a:r>
                <a:rPr lang="fr-FR" sz="1050" dirty="0">
                  <a:solidFill>
                    <a:schemeClr val="tx1"/>
                  </a:solidFill>
                </a:rPr>
                <a:t> </a:t>
              </a:r>
              <a:r>
                <a:rPr lang="fr-FR" sz="1050" dirty="0" err="1">
                  <a:solidFill>
                    <a:schemeClr val="tx1"/>
                  </a:solidFill>
                </a:rPr>
                <a:t>task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9A016DCD-092A-4E50-9BD9-AFCD12D1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655" y="3238856"/>
              <a:ext cx="252870" cy="288994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4A8A96B-9B94-4CCB-B5BB-3373188FB01A}"/>
              </a:ext>
            </a:extLst>
          </p:cNvPr>
          <p:cNvGrpSpPr/>
          <p:nvPr/>
        </p:nvGrpSpPr>
        <p:grpSpPr>
          <a:xfrm>
            <a:off x="1998414" y="3964721"/>
            <a:ext cx="1420072" cy="399495"/>
            <a:chOff x="5021305" y="5470990"/>
            <a:chExt cx="1893429" cy="532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445FC4-10DC-40AC-BC2B-F9500FC9F622}"/>
                </a:ext>
              </a:extLst>
            </p:cNvPr>
            <p:cNvSpPr/>
            <p:nvPr/>
          </p:nvSpPr>
          <p:spPr>
            <a:xfrm>
              <a:off x="5021305" y="5470990"/>
              <a:ext cx="1893429" cy="5326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 Indicator</a:t>
              </a:r>
            </a:p>
          </p:txBody>
        </p:sp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7BB9E072-C1DA-4F0F-B0EB-E5E7CE3AF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2852" y="5610843"/>
              <a:ext cx="312191" cy="252955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AE68E84-369C-49D9-B224-E97F9BB19F6F}"/>
              </a:ext>
            </a:extLst>
          </p:cNvPr>
          <p:cNvGrpSpPr/>
          <p:nvPr/>
        </p:nvGrpSpPr>
        <p:grpSpPr>
          <a:xfrm>
            <a:off x="1998414" y="3068573"/>
            <a:ext cx="1415309" cy="399495"/>
            <a:chOff x="7279194" y="4167452"/>
            <a:chExt cx="1887078" cy="5326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3B7F72-3B73-4031-9ED1-4D79D3DAD2B9}"/>
                </a:ext>
              </a:extLst>
            </p:cNvPr>
            <p:cNvSpPr/>
            <p:nvPr/>
          </p:nvSpPr>
          <p:spPr>
            <a:xfrm>
              <a:off x="7279194" y="4167452"/>
              <a:ext cx="1887078" cy="5326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err="1">
                  <a:solidFill>
                    <a:schemeClr val="tx1"/>
                  </a:solidFill>
                </a:rPr>
                <a:t>Measure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aphique 24">
              <a:extLst>
                <a:ext uri="{FF2B5EF4-FFF2-40B4-BE49-F238E27FC236}">
                  <a16:creationId xmlns:a16="http://schemas.microsoft.com/office/drawing/2014/main" id="{2D1B3799-8524-4AC0-9D10-0BD2E2013249}"/>
                </a:ext>
              </a:extLst>
            </p:cNvPr>
            <p:cNvGrpSpPr/>
            <p:nvPr/>
          </p:nvGrpSpPr>
          <p:grpSpPr>
            <a:xfrm>
              <a:off x="7410415" y="4264093"/>
              <a:ext cx="328251" cy="370356"/>
              <a:chOff x="12584754" y="1476622"/>
              <a:chExt cx="1453040" cy="1555035"/>
            </a:xfrm>
            <a:solidFill>
              <a:schemeClr val="bg1"/>
            </a:solidFill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5F92909-9E9D-4941-A9DB-C1CDD4EF1415}"/>
                  </a:ext>
                </a:extLst>
              </p:cNvPr>
              <p:cNvSpPr/>
              <p:nvPr/>
            </p:nvSpPr>
            <p:spPr>
              <a:xfrm>
                <a:off x="12584754" y="1476622"/>
                <a:ext cx="1427950" cy="1553893"/>
              </a:xfrm>
              <a:custGeom>
                <a:avLst/>
                <a:gdLst>
                  <a:gd name="connsiteX0" fmla="*/ 728390 w 1427948"/>
                  <a:gd name="connsiteY0" fmla="*/ 679831 h 1553899"/>
                  <a:gd name="connsiteX1" fmla="*/ 728390 w 1427948"/>
                  <a:gd name="connsiteY1" fmla="*/ 1553899 h 1553899"/>
                  <a:gd name="connsiteX2" fmla="*/ 784264 w 1427948"/>
                  <a:gd name="connsiteY2" fmla="*/ 1542730 h 1553899"/>
                  <a:gd name="connsiteX3" fmla="*/ 1427948 w 1427948"/>
                  <a:gd name="connsiteY3" fmla="*/ 679922 h 1553899"/>
                  <a:gd name="connsiteX4" fmla="*/ 672517 w 1427948"/>
                  <a:gd name="connsiteY4" fmla="*/ 11138 h 1553899"/>
                  <a:gd name="connsiteX5" fmla="*/ 89805 w 1427948"/>
                  <a:gd name="connsiteY5" fmla="*/ 253935 h 1553899"/>
                  <a:gd name="connsiteX6" fmla="*/ 0 w 1427948"/>
                  <a:gd name="connsiteY6" fmla="*/ 388475 h 1553899"/>
                  <a:gd name="connsiteX7" fmla="*/ 29227 w 1427948"/>
                  <a:gd name="connsiteY7" fmla="*/ 679831 h 1553899"/>
                  <a:gd name="connsiteX8" fmla="*/ 728390 w 1427948"/>
                  <a:gd name="connsiteY8" fmla="*/ 679831 h 1553899"/>
                  <a:gd name="connsiteX9" fmla="*/ 728390 w 1427948"/>
                  <a:gd name="connsiteY9" fmla="*/ 0 h 1553899"/>
                  <a:gd name="connsiteX10" fmla="*/ 672517 w 1427948"/>
                  <a:gd name="connsiteY10" fmla="*/ 11138 h 155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7948" h="1553899">
                    <a:moveTo>
                      <a:pt x="728390" y="679831"/>
                    </a:moveTo>
                    <a:lnTo>
                      <a:pt x="728390" y="1553899"/>
                    </a:lnTo>
                    <a:cubicBezTo>
                      <a:pt x="747567" y="1553881"/>
                      <a:pt x="766553" y="1550086"/>
                      <a:pt x="784264" y="1542730"/>
                    </a:cubicBezTo>
                    <a:cubicBezTo>
                      <a:pt x="1003813" y="1451257"/>
                      <a:pt x="1331042" y="1169430"/>
                      <a:pt x="1427948" y="679922"/>
                    </a:cubicBezTo>
                    <a:close/>
                    <a:moveTo>
                      <a:pt x="672517" y="11138"/>
                    </a:moveTo>
                    <a:lnTo>
                      <a:pt x="89805" y="253935"/>
                    </a:lnTo>
                    <a:cubicBezTo>
                      <a:pt x="35390" y="276462"/>
                      <a:pt x="-67" y="329582"/>
                      <a:pt x="0" y="388475"/>
                    </a:cubicBezTo>
                    <a:cubicBezTo>
                      <a:pt x="41" y="486323"/>
                      <a:pt x="9832" y="583924"/>
                      <a:pt x="29227" y="679831"/>
                    </a:cubicBezTo>
                    <a:lnTo>
                      <a:pt x="728390" y="679831"/>
                    </a:lnTo>
                    <a:lnTo>
                      <a:pt x="728390" y="0"/>
                    </a:lnTo>
                    <a:cubicBezTo>
                      <a:pt x="709282" y="631"/>
                      <a:pt x="690407" y="4394"/>
                      <a:pt x="672517" y="11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350">
                  <a:solidFill>
                    <a:prstClr val="black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D7DC7E20-8E40-426C-B353-16F998861250}"/>
                  </a:ext>
                </a:extLst>
              </p:cNvPr>
              <p:cNvSpPr/>
              <p:nvPr/>
            </p:nvSpPr>
            <p:spPr>
              <a:xfrm>
                <a:off x="12610233" y="1477758"/>
                <a:ext cx="1427561" cy="1553899"/>
              </a:xfrm>
              <a:custGeom>
                <a:avLst/>
                <a:gdLst>
                  <a:gd name="connsiteX0" fmla="*/ 643017 w 1427553"/>
                  <a:gd name="connsiteY0" fmla="*/ 1542730 h 1553899"/>
                  <a:gd name="connsiteX1" fmla="*/ 699164 w 1427553"/>
                  <a:gd name="connsiteY1" fmla="*/ 1553899 h 1553899"/>
                  <a:gd name="connsiteX2" fmla="*/ 699164 w 1427553"/>
                  <a:gd name="connsiteY2" fmla="*/ 679831 h 1553899"/>
                  <a:gd name="connsiteX3" fmla="*/ 0 w 1427553"/>
                  <a:gd name="connsiteY3" fmla="*/ 679831 h 1553899"/>
                  <a:gd name="connsiteX4" fmla="*/ 643017 w 1427553"/>
                  <a:gd name="connsiteY4" fmla="*/ 1542730 h 1553899"/>
                  <a:gd name="connsiteX5" fmla="*/ 1338022 w 1427553"/>
                  <a:gd name="connsiteY5" fmla="*/ 253965 h 1553899"/>
                  <a:gd name="connsiteX6" fmla="*/ 755310 w 1427553"/>
                  <a:gd name="connsiteY6" fmla="*/ 11169 h 1553899"/>
                  <a:gd name="connsiteX7" fmla="*/ 699346 w 1427553"/>
                  <a:gd name="connsiteY7" fmla="*/ 0 h 1553899"/>
                  <a:gd name="connsiteX8" fmla="*/ 699164 w 1427553"/>
                  <a:gd name="connsiteY8" fmla="*/ 0 h 1553899"/>
                  <a:gd name="connsiteX9" fmla="*/ 699164 w 1427553"/>
                  <a:gd name="connsiteY9" fmla="*/ 679831 h 1553899"/>
                  <a:gd name="connsiteX10" fmla="*/ 1398722 w 1427553"/>
                  <a:gd name="connsiteY10" fmla="*/ 679831 h 1553899"/>
                  <a:gd name="connsiteX11" fmla="*/ 1427554 w 1427553"/>
                  <a:gd name="connsiteY11" fmla="*/ 388475 h 1553899"/>
                  <a:gd name="connsiteX12" fmla="*/ 1338022 w 1427553"/>
                  <a:gd name="connsiteY12" fmla="*/ 253965 h 155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7553" h="1553899">
                    <a:moveTo>
                      <a:pt x="643017" y="1542730"/>
                    </a:moveTo>
                    <a:cubicBezTo>
                      <a:pt x="660809" y="1550130"/>
                      <a:pt x="679893" y="1553926"/>
                      <a:pt x="699164" y="1553899"/>
                    </a:cubicBezTo>
                    <a:lnTo>
                      <a:pt x="699164" y="679831"/>
                    </a:lnTo>
                    <a:lnTo>
                      <a:pt x="0" y="679831"/>
                    </a:lnTo>
                    <a:cubicBezTo>
                      <a:pt x="89471" y="1124513"/>
                      <a:pt x="373725" y="1430498"/>
                      <a:pt x="643017" y="1542730"/>
                    </a:cubicBezTo>
                    <a:close/>
                    <a:moveTo>
                      <a:pt x="1338022" y="253965"/>
                    </a:moveTo>
                    <a:lnTo>
                      <a:pt x="755310" y="11169"/>
                    </a:lnTo>
                    <a:cubicBezTo>
                      <a:pt x="737397" y="4392"/>
                      <a:pt x="718488" y="618"/>
                      <a:pt x="699346" y="0"/>
                    </a:cubicBezTo>
                    <a:lnTo>
                      <a:pt x="699164" y="0"/>
                    </a:lnTo>
                    <a:lnTo>
                      <a:pt x="699164" y="679831"/>
                    </a:lnTo>
                    <a:lnTo>
                      <a:pt x="1398722" y="679831"/>
                    </a:lnTo>
                    <a:cubicBezTo>
                      <a:pt x="1417862" y="583892"/>
                      <a:pt x="1427519" y="486304"/>
                      <a:pt x="1427554" y="388475"/>
                    </a:cubicBezTo>
                    <a:cubicBezTo>
                      <a:pt x="1427588" y="329679"/>
                      <a:pt x="1392276" y="276626"/>
                      <a:pt x="1338022" y="2539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350">
                  <a:solidFill>
                    <a:prstClr val="black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FA383D6-B578-4D96-934B-C24DB80D999B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562556" y="4164469"/>
            <a:ext cx="435858" cy="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8983D4E-DDF8-4FEF-A5E6-AF6D8EC435DF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2706068" y="3468068"/>
            <a:ext cx="2382" cy="496653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 : en angle 43">
            <a:extLst>
              <a:ext uri="{FF2B5EF4-FFF2-40B4-BE49-F238E27FC236}">
                <a16:creationId xmlns:a16="http://schemas.microsoft.com/office/drawing/2014/main" id="{AADF47D2-B3F4-485B-9C24-30EB4C99E8CE}"/>
              </a:ext>
            </a:extLst>
          </p:cNvPr>
          <p:cNvCxnSpPr>
            <a:cxnSpLocks/>
            <a:stCxn id="3" idx="1"/>
            <a:endCxn id="5" idx="1"/>
          </p:cNvCxnSpPr>
          <p:nvPr/>
        </p:nvCxnSpPr>
        <p:spPr>
          <a:xfrm rot="10800000" flipV="1">
            <a:off x="484813" y="2545251"/>
            <a:ext cx="38027" cy="1619217"/>
          </a:xfrm>
          <a:prstGeom prst="bentConnector3">
            <a:avLst>
              <a:gd name="adj1" fmla="val 701152"/>
            </a:avLst>
          </a:prstGeom>
          <a:ln w="9525">
            <a:solidFill>
              <a:schemeClr val="bg2">
                <a:lumMod val="10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A837180-5CA7-4D5A-9A48-33C5DE3E770F}"/>
              </a:ext>
            </a:extLst>
          </p:cNvPr>
          <p:cNvSpPr/>
          <p:nvPr/>
        </p:nvSpPr>
        <p:spPr>
          <a:xfrm>
            <a:off x="2460631" y="2810434"/>
            <a:ext cx="678914" cy="96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25" i="1" dirty="0"/>
              <a:t>control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EC3DB5B-73F4-4B5C-BA6F-DFCA53E60C68}"/>
              </a:ext>
            </a:extLst>
          </p:cNvPr>
          <p:cNvSpPr/>
          <p:nvPr/>
        </p:nvSpPr>
        <p:spPr>
          <a:xfrm>
            <a:off x="2422681" y="3662310"/>
            <a:ext cx="754814" cy="1251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25" i="1" dirty="0" err="1"/>
              <a:t>determine</a:t>
            </a:r>
            <a:endParaRPr lang="fr-FR" sz="825" i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FA52E0A-DD65-4FA8-B7AA-4959065F6808}"/>
              </a:ext>
            </a:extLst>
          </p:cNvPr>
          <p:cNvSpPr/>
          <p:nvPr/>
        </p:nvSpPr>
        <p:spPr>
          <a:xfrm>
            <a:off x="3208020" y="4710596"/>
            <a:ext cx="3301216" cy="351179"/>
          </a:xfrm>
          <a:prstGeom prst="rect">
            <a:avLst/>
          </a:prstGeom>
          <a:solidFill>
            <a:srgbClr val="D1E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The metric is here the result of the recurring task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C24A9D-8C04-CFB9-DB99-A615330D6B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0317" b="57268"/>
          <a:stretch/>
        </p:blipFill>
        <p:spPr>
          <a:xfrm>
            <a:off x="3531492" y="2482348"/>
            <a:ext cx="5520934" cy="1542878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16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F399364-93F1-45BF-8484-97D5B6A8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23895"/>
            <a:ext cx="8348331" cy="134785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Modus operandi : Collect metrics from contributors</a:t>
            </a:r>
          </a:p>
        </p:txBody>
      </p:sp>
      <p:sp>
        <p:nvSpPr>
          <p:cNvPr id="3" name="Rectangle : coins arrondis 2">
            <a:hlinkClick r:id="rId2" action="ppaction://hlinksldjump"/>
            <a:extLst>
              <a:ext uri="{FF2B5EF4-FFF2-40B4-BE49-F238E27FC236}">
                <a16:creationId xmlns:a16="http://schemas.microsoft.com/office/drawing/2014/main" id="{FC4EBD20-5016-42F0-B384-2C4E1B10DFE5}"/>
              </a:ext>
            </a:extLst>
          </p:cNvPr>
          <p:cNvSpPr/>
          <p:nvPr/>
        </p:nvSpPr>
        <p:spPr>
          <a:xfrm>
            <a:off x="6728990" y="121920"/>
            <a:ext cx="738610" cy="102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/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1716384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427B0-16C4-47A7-83B2-7113A7EB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0432233-39F9-4D1F-B57F-AC197C4BC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892758"/>
              </p:ext>
            </p:extLst>
          </p:nvPr>
        </p:nvGraphicFramePr>
        <p:xfrm>
          <a:off x="615099" y="1074419"/>
          <a:ext cx="7492739" cy="372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92598012-5AEA-403A-742E-5FB5BF1608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2335298"/>
                  </p:ext>
                </p:extLst>
              </p:nvPr>
            </p:nvGraphicFramePr>
            <p:xfrm>
              <a:off x="106035" y="4495424"/>
              <a:ext cx="1020032" cy="573768"/>
            </p:xfrm>
            <a:graphic>
              <a:graphicData uri="http://schemas.microsoft.com/office/powerpoint/2016/slidezoom">
                <pslz:sldZm>
                  <pslz:sldZmObj sldId="2843" cId="2230735578">
                    <pslz:zmPr id="{0A2C450C-64FE-48A8-83B5-E3B2F4B80324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0032" cy="5737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2598012-5AEA-403A-742E-5FB5BF1608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35" y="4495424"/>
                <a:ext cx="1020032" cy="5737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34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9733"/>
            <a:ext cx="8348331" cy="1006228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What are we going to see in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209407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7B3BF-709A-4311-8398-7253B62F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190780"/>
            <a:ext cx="8282940" cy="685160"/>
          </a:xfrm>
        </p:spPr>
        <p:txBody>
          <a:bodyPr/>
          <a:lstStyle/>
          <a:p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fr-FR" dirty="0" err="1"/>
              <a:t>metrics</a:t>
            </a:r>
            <a:r>
              <a:rPr lang="fr-FR" dirty="0"/>
              <a:t> / </a:t>
            </a:r>
            <a:r>
              <a:rPr lang="fr-FR" dirty="0" err="1"/>
              <a:t>indicators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E37F8-0E93-4D9C-8F41-3BAB67258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" y="1102179"/>
            <a:ext cx="4408061" cy="318407"/>
          </a:xfrm>
        </p:spPr>
        <p:txBody>
          <a:bodyPr/>
          <a:lstStyle/>
          <a:p>
            <a:r>
              <a:rPr lang="fr-FR" dirty="0" err="1"/>
              <a:t>Role</a:t>
            </a:r>
            <a:r>
              <a:rPr lang="fr-FR" dirty="0"/>
              <a:t>: Pilot</a:t>
            </a:r>
          </a:p>
        </p:txBody>
      </p:sp>
      <p:pic>
        <p:nvPicPr>
          <p:cNvPr id="1028" name="Picture 4" descr="Admin with Cogwheels free icon">
            <a:extLst>
              <a:ext uri="{FF2B5EF4-FFF2-40B4-BE49-F238E27FC236}">
                <a16:creationId xmlns:a16="http://schemas.microsoft.com/office/drawing/2014/main" id="{8A943AAE-84BF-40E6-A3F6-325D558A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61" y="1084406"/>
            <a:ext cx="176976" cy="1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625D95C2-2CD1-E532-51CF-D9A65547A5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7881180"/>
                  </p:ext>
                </p:extLst>
              </p:nvPr>
            </p:nvGraphicFramePr>
            <p:xfrm>
              <a:off x="191608" y="4385732"/>
              <a:ext cx="1166518" cy="656167"/>
            </p:xfrm>
            <a:graphic>
              <a:graphicData uri="http://schemas.microsoft.com/office/powerpoint/2016/slidezoom">
                <pslz:sldZm>
                  <pslz:sldZmObj sldId="2843" cId="2230735578">
                    <pslz:zmPr id="{BC810EC6-96AE-449D-B466-6C1C7960D09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6518" cy="6561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25D95C2-2CD1-E532-51CF-D9A65547A5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608" y="4385732"/>
                <a:ext cx="1166518" cy="6561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E7B01208-9B29-2C65-45A7-607721830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3" y="1420586"/>
            <a:ext cx="8120034" cy="27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8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7E5E7-05EB-440A-87B1-66E8BC7A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Metric</a:t>
            </a:r>
            <a:r>
              <a:rPr lang="fr-FR" dirty="0"/>
              <a:t> </a:t>
            </a:r>
            <a:r>
              <a:rPr lang="fr-FR" dirty="0" err="1"/>
              <a:t>assignment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3EDA9-8366-4916-9991-9B83847FF6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Role</a:t>
            </a:r>
            <a:r>
              <a:rPr lang="fr-FR" dirty="0"/>
              <a:t> : Pilot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53F347-B499-4D89-A21F-9DC517C2ECFA}"/>
              </a:ext>
            </a:extLst>
          </p:cNvPr>
          <p:cNvSpPr/>
          <p:nvPr/>
        </p:nvSpPr>
        <p:spPr>
          <a:xfrm>
            <a:off x="5513034" y="1384557"/>
            <a:ext cx="3630967" cy="3355759"/>
          </a:xfrm>
          <a:prstGeom prst="roundRect">
            <a:avLst/>
          </a:prstGeom>
          <a:solidFill>
            <a:srgbClr val="D1E9E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50" u="sng" dirty="0">
                <a:solidFill>
                  <a:schemeClr val="tx1"/>
                </a:solidFill>
              </a:rPr>
              <a:t>Perimeter: </a:t>
            </a:r>
            <a:r>
              <a:rPr lang="en-US" sz="1350" dirty="0">
                <a:solidFill>
                  <a:schemeClr val="tx1"/>
                </a:solidFill>
              </a:rPr>
              <a:t>The perimeter on which the metric is existing </a:t>
            </a:r>
          </a:p>
          <a:p>
            <a:pPr algn="just"/>
            <a:endParaRPr lang="fr-FR" sz="1350" dirty="0">
              <a:solidFill>
                <a:schemeClr val="tx1"/>
              </a:solidFill>
            </a:endParaRPr>
          </a:p>
          <a:p>
            <a:pPr algn="just"/>
            <a:r>
              <a:rPr lang="fr-FR" sz="1350" u="sng" dirty="0">
                <a:solidFill>
                  <a:schemeClr val="tx1"/>
                </a:solidFill>
              </a:rPr>
              <a:t>Collector </a:t>
            </a:r>
            <a:r>
              <a:rPr lang="fr-FR" sz="1350" u="sng" dirty="0" err="1">
                <a:solidFill>
                  <a:schemeClr val="tx1"/>
                </a:solidFill>
              </a:rPr>
              <a:t>Perimeter</a:t>
            </a:r>
            <a:r>
              <a:rPr lang="fr-FR" sz="1350" dirty="0">
                <a:solidFill>
                  <a:schemeClr val="tx1"/>
                </a:solidFill>
              </a:rPr>
              <a:t>: </a:t>
            </a:r>
            <a:r>
              <a:rPr lang="en-US" sz="1350" dirty="0">
                <a:solidFill>
                  <a:schemeClr val="tx1"/>
                </a:solidFill>
              </a:rPr>
              <a:t>The scope in charge of collecting the metric (a DSI scope for example or Corporate IT) </a:t>
            </a:r>
          </a:p>
          <a:p>
            <a:pPr algn="just"/>
            <a:endParaRPr lang="fr-FR" sz="1350" dirty="0">
              <a:solidFill>
                <a:schemeClr val="tx1"/>
              </a:solidFill>
            </a:endParaRPr>
          </a:p>
          <a:p>
            <a:pPr algn="just"/>
            <a:r>
              <a:rPr lang="en-US" sz="1350" u="sng" dirty="0">
                <a:solidFill>
                  <a:schemeClr val="tx1"/>
                </a:solidFill>
              </a:rPr>
              <a:t>User/ group: </a:t>
            </a:r>
            <a:r>
              <a:rPr lang="en-US" sz="1350" dirty="0">
                <a:solidFill>
                  <a:schemeClr val="tx1"/>
                </a:solidFill>
              </a:rPr>
              <a:t>The person or persons in charge of entering the metric in the solution </a:t>
            </a:r>
          </a:p>
        </p:txBody>
      </p:sp>
      <p:pic>
        <p:nvPicPr>
          <p:cNvPr id="7" name="Picture 4" descr="Admin with Cogwheels free icon">
            <a:extLst>
              <a:ext uri="{FF2B5EF4-FFF2-40B4-BE49-F238E27FC236}">
                <a16:creationId xmlns:a16="http://schemas.microsoft.com/office/drawing/2014/main" id="{6CF5F9E2-1CA0-4296-B5AC-216EA38C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715910"/>
            <a:ext cx="207564" cy="1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7670C9-6BC6-4F69-A77E-DE46DE86A486}"/>
              </a:ext>
            </a:extLst>
          </p:cNvPr>
          <p:cNvSpPr/>
          <p:nvPr/>
        </p:nvSpPr>
        <p:spPr>
          <a:xfrm>
            <a:off x="983465" y="1304657"/>
            <a:ext cx="4087051" cy="456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Purpose: Assign a metric for a </a:t>
            </a:r>
            <a:r>
              <a:rPr lang="en-US" sz="1350" dirty="0" err="1"/>
              <a:t>Tenacy</a:t>
            </a:r>
            <a:r>
              <a:rPr lang="en-US" sz="1350" dirty="0"/>
              <a:t> user to enter</a:t>
            </a:r>
            <a:r>
              <a:rPr lang="fr-FR" sz="135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D7FDFE-894E-4B5E-AF4B-9E34C4A3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0" y="1256615"/>
            <a:ext cx="569120" cy="56912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9F494F4-5316-4F25-B939-3A6A6F52C00D}"/>
              </a:ext>
            </a:extLst>
          </p:cNvPr>
          <p:cNvSpPr/>
          <p:nvPr/>
        </p:nvSpPr>
        <p:spPr>
          <a:xfrm>
            <a:off x="0" y="2009475"/>
            <a:ext cx="1986699" cy="2800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050" i="1" u="sng" dirty="0"/>
              <a:t>Clic on the </a:t>
            </a:r>
            <a:r>
              <a:rPr lang="fr-FR" sz="1050" i="1" u="sng" dirty="0" err="1"/>
              <a:t>metric</a:t>
            </a:r>
            <a:r>
              <a:rPr lang="fr-FR" sz="1050" i="1" u="sng" dirty="0"/>
              <a:t> to </a:t>
            </a:r>
            <a:r>
              <a:rPr lang="fr-FR" sz="1050" i="1" u="sng" dirty="0" err="1"/>
              <a:t>add</a:t>
            </a:r>
            <a:r>
              <a:rPr lang="fr-FR" sz="1050" i="1" u="sng" dirty="0"/>
              <a:t> </a:t>
            </a: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CEDCB37C-05A3-4D97-A4FC-C2BC4FA112AD}"/>
              </a:ext>
            </a:extLst>
          </p:cNvPr>
          <p:cNvSpPr/>
          <p:nvPr/>
        </p:nvSpPr>
        <p:spPr>
          <a:xfrm rot="5400000">
            <a:off x="99711" y="2437418"/>
            <a:ext cx="308257" cy="268664"/>
          </a:xfrm>
          <a:prstGeom prst="bentUp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D5E6CD-F93D-E7CA-E79D-B69F1CE5D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" y="2473294"/>
            <a:ext cx="5038658" cy="22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3FA84-6F9F-4FBC-8ADF-873BB132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10" y="58236"/>
            <a:ext cx="8126209" cy="1003120"/>
          </a:xfrm>
        </p:spPr>
        <p:txBody>
          <a:bodyPr/>
          <a:lstStyle/>
          <a:p>
            <a:r>
              <a:rPr lang="fr-FR" dirty="0" err="1"/>
              <a:t>Entering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/ Consultation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61E122-A045-4B8D-8FC1-E2ED500B2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106" y="1017472"/>
            <a:ext cx="4095498" cy="210639"/>
          </a:xfrm>
        </p:spPr>
        <p:txBody>
          <a:bodyPr/>
          <a:lstStyle/>
          <a:p>
            <a:r>
              <a:rPr lang="fr-FR" dirty="0" err="1"/>
              <a:t>Role</a:t>
            </a:r>
            <a:r>
              <a:rPr lang="fr-FR" dirty="0"/>
              <a:t> : </a:t>
            </a:r>
            <a:r>
              <a:rPr lang="fr-FR" dirty="0" err="1"/>
              <a:t>Contributor</a:t>
            </a:r>
            <a:r>
              <a:rPr lang="fr-FR" dirty="0"/>
              <a:t>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D575A7-1578-404F-A986-10883A83587F}"/>
              </a:ext>
            </a:extLst>
          </p:cNvPr>
          <p:cNvSpPr/>
          <p:nvPr/>
        </p:nvSpPr>
        <p:spPr>
          <a:xfrm>
            <a:off x="5436910" y="1633808"/>
            <a:ext cx="3594632" cy="2679501"/>
          </a:xfrm>
          <a:prstGeom prst="roundRect">
            <a:avLst/>
          </a:prstGeom>
          <a:solidFill>
            <a:srgbClr val="D1E9E3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350" dirty="0">
                <a:solidFill>
                  <a:schemeClr val="tx1"/>
                </a:solidFill>
              </a:rPr>
              <a:t>As a collaborator you will find in «My contributions» all the objects that are assigned to you. </a:t>
            </a:r>
          </a:p>
          <a:p>
            <a:pPr algn="just"/>
            <a:endParaRPr lang="fr-FR" sz="1350" dirty="0">
              <a:solidFill>
                <a:schemeClr val="tx1"/>
              </a:solidFill>
            </a:endParaRPr>
          </a:p>
          <a:p>
            <a:pPr algn="just"/>
            <a:r>
              <a:rPr lang="en-US" sz="1350" dirty="0">
                <a:solidFill>
                  <a:schemeClr val="tx1"/>
                </a:solidFill>
              </a:rPr>
              <a:t>In “entering metrics” you will have a view of all the metrics expected for the current period assigned to you. </a:t>
            </a:r>
          </a:p>
          <a:p>
            <a:pPr algn="just"/>
            <a:endParaRPr lang="fr-FR" sz="1350" dirty="0">
              <a:solidFill>
                <a:schemeClr val="tx1"/>
              </a:solidFill>
            </a:endParaRPr>
          </a:p>
          <a:p>
            <a:pPr algn="just"/>
            <a:r>
              <a:rPr lang="en-US" sz="1350" dirty="0">
                <a:solidFill>
                  <a:schemeClr val="tx1"/>
                </a:solidFill>
              </a:rPr>
              <a:t>The history is displayed if it exists.</a:t>
            </a:r>
          </a:p>
        </p:txBody>
      </p:sp>
      <p:pic>
        <p:nvPicPr>
          <p:cNvPr id="7" name="Picture 2" descr="Worker free icon">
            <a:extLst>
              <a:ext uri="{FF2B5EF4-FFF2-40B4-BE49-F238E27FC236}">
                <a16:creationId xmlns:a16="http://schemas.microsoft.com/office/drawing/2014/main" id="{C7BA2EF8-BE7F-4613-91A6-D02948364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31" y="1009481"/>
            <a:ext cx="203896" cy="2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9AF484-C0B3-CF92-C4F9-563CDB269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2"/>
          <a:stretch/>
        </p:blipFill>
        <p:spPr>
          <a:xfrm>
            <a:off x="57231" y="1587204"/>
            <a:ext cx="5281967" cy="27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50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C6E74-5CD3-4640-A00E-3E155289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Entering</a:t>
            </a:r>
            <a:r>
              <a:rPr lang="fr-FR" dirty="0"/>
              <a:t> </a:t>
            </a:r>
            <a:r>
              <a:rPr lang="fr-FR" dirty="0" err="1"/>
              <a:t>metrics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71293-3E93-482C-A265-BC5FAC805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Role</a:t>
            </a:r>
            <a:r>
              <a:rPr lang="fr-FR" dirty="0"/>
              <a:t> : </a:t>
            </a:r>
            <a:r>
              <a:rPr lang="fr-FR" dirty="0" err="1"/>
              <a:t>Contributor</a:t>
            </a:r>
            <a:r>
              <a:rPr lang="fr-FR" dirty="0"/>
              <a:t>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F070C9A-3A58-4042-BA80-00F6F563060A}"/>
              </a:ext>
            </a:extLst>
          </p:cNvPr>
          <p:cNvSpPr/>
          <p:nvPr/>
        </p:nvSpPr>
        <p:spPr>
          <a:xfrm>
            <a:off x="5231020" y="1334514"/>
            <a:ext cx="3830862" cy="3048382"/>
          </a:xfrm>
          <a:prstGeom prst="roundRect">
            <a:avLst/>
          </a:prstGeom>
          <a:solidFill>
            <a:srgbClr val="D1E9E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In "entering metrics" </a:t>
            </a:r>
          </a:p>
          <a:p>
            <a:endParaRPr lang="en-US" sz="135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The current period is displayed above the input field.</a:t>
            </a:r>
          </a:p>
          <a:p>
            <a:endParaRPr lang="en-US" sz="135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A comment field is present to specify or document the value. This field is optional.</a:t>
            </a:r>
          </a:p>
          <a:p>
            <a:endParaRPr lang="en-US" sz="135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This entry is to be done from the first day of the period. From December 1st you collect the metrics for November.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13629-9CAB-4C44-B6B5-9F8301CB3BCD}"/>
              </a:ext>
            </a:extLst>
          </p:cNvPr>
          <p:cNvSpPr/>
          <p:nvPr/>
        </p:nvSpPr>
        <p:spPr>
          <a:xfrm>
            <a:off x="1572201" y="4625258"/>
            <a:ext cx="5943319" cy="4064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i="1" dirty="0"/>
              <a:t>An administrator may need to collect metrics following the same process. By default, all metrics will be visible to the administrator. </a:t>
            </a:r>
          </a:p>
        </p:txBody>
      </p:sp>
      <p:pic>
        <p:nvPicPr>
          <p:cNvPr id="9" name="Picture 2" descr="Worker free icon">
            <a:extLst>
              <a:ext uri="{FF2B5EF4-FFF2-40B4-BE49-F238E27FC236}">
                <a16:creationId xmlns:a16="http://schemas.microsoft.com/office/drawing/2014/main" id="{99647E18-074E-400A-9E19-965C4083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73" y="753710"/>
            <a:ext cx="199524" cy="1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653E32-C56C-47E4-A4DE-3D4D51E75DEA}"/>
              </a:ext>
            </a:extLst>
          </p:cNvPr>
          <p:cNvSpPr/>
          <p:nvPr/>
        </p:nvSpPr>
        <p:spPr>
          <a:xfrm>
            <a:off x="983465" y="1304657"/>
            <a:ext cx="4087051" cy="4561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Purpose: Enter the value of a metric for the expected period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91EDD9-127F-4B68-B0B7-CC1E789B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24" y="1232277"/>
            <a:ext cx="569120" cy="569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951487-6A2E-0ACB-6D27-D887A3609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3"/>
          <a:stretch/>
        </p:blipFill>
        <p:spPr>
          <a:xfrm>
            <a:off x="207488" y="1952364"/>
            <a:ext cx="4788375" cy="2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44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1B842-0A36-4539-B3D5-6CC4DD7B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of collection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497192-8ED1-49D5-A591-83CBD8179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EXCEL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AC379ED-33DF-4582-9366-6CCB8AF5621E}"/>
              </a:ext>
            </a:extLst>
          </p:cNvPr>
          <p:cNvSpPr/>
          <p:nvPr/>
        </p:nvSpPr>
        <p:spPr>
          <a:xfrm>
            <a:off x="226243" y="1364530"/>
            <a:ext cx="3556262" cy="3086018"/>
          </a:xfrm>
          <a:prstGeom prst="roundRect">
            <a:avLst/>
          </a:prstGeom>
          <a:solidFill>
            <a:srgbClr val="D1E9E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/>
              <a:t>It is possible to integrate metrics via Excel tables, a template is available in the solution.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This integration mode is very useful for history import</a:t>
            </a:r>
            <a:r>
              <a:rPr lang="fr-FR" sz="1200" dirty="0"/>
              <a:t>.</a:t>
            </a:r>
          </a:p>
          <a:p>
            <a:pPr algn="just"/>
            <a:endParaRPr lang="fr-FR" sz="1200" dirty="0"/>
          </a:p>
          <a:p>
            <a:pPr algn="just"/>
            <a:r>
              <a:rPr lang="en-US" sz="1200" dirty="0"/>
              <a:t>It can be used for recurring imports</a:t>
            </a:r>
            <a:r>
              <a:rPr lang="fr-FR" sz="1200" dirty="0"/>
              <a:t>, </a:t>
            </a:r>
            <a:r>
              <a:rPr lang="en-US" sz="1200" b="1" u="sng" dirty="0">
                <a:solidFill>
                  <a:srgbClr val="C00000"/>
                </a:solidFill>
              </a:rPr>
              <a:t>but be careful, it also allows to overwrite/modify the values in place: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Import only necessary columns/rows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200" dirty="0"/>
              <a:t>Keep a copy of the “backup” export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62F09C9D-C6D7-06EA-3960-D61916E7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05" y="1974808"/>
            <a:ext cx="5052420" cy="18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0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1B842-0A36-4539-B3D5-6CC4DD7B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of collection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497192-8ED1-49D5-A591-83CBD8179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API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AC379ED-33DF-4582-9366-6CCB8AF5621E}"/>
              </a:ext>
            </a:extLst>
          </p:cNvPr>
          <p:cNvSpPr/>
          <p:nvPr/>
        </p:nvSpPr>
        <p:spPr>
          <a:xfrm>
            <a:off x="928900" y="1034823"/>
            <a:ext cx="3406879" cy="1845536"/>
          </a:xfrm>
          <a:prstGeom prst="roundRect">
            <a:avLst/>
          </a:prstGeom>
          <a:solidFill>
            <a:srgbClr val="D1E9E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It is possible to integrate metrics by using a public API, it is possible for you to generate or supervise your keys from the «Settings» tab.</a:t>
            </a:r>
          </a:p>
          <a:p>
            <a:pPr algn="ctr"/>
            <a:r>
              <a:rPr lang="en-US" sz="1350" dirty="0"/>
              <a:t>The API is “listening” and allows you to push metrics from your sources in </a:t>
            </a:r>
            <a:r>
              <a:rPr lang="en-US" sz="1350" dirty="0" err="1"/>
              <a:t>Tenacy</a:t>
            </a:r>
            <a:endParaRPr lang="en-US" sz="135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7B49369-625D-462F-99F6-B77B0FEC4D5F}"/>
              </a:ext>
            </a:extLst>
          </p:cNvPr>
          <p:cNvSpPr/>
          <p:nvPr/>
        </p:nvSpPr>
        <p:spPr>
          <a:xfrm>
            <a:off x="984843" y="3814535"/>
            <a:ext cx="3531215" cy="765692"/>
          </a:xfrm>
          <a:prstGeom prst="roundRect">
            <a:avLst/>
          </a:prstGeom>
          <a:solidFill>
            <a:srgbClr val="D1E9E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fr-FR" sz="105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functional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documentation : </a:t>
            </a:r>
            <a:r>
              <a:rPr lang="fr-FR" sz="105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https://app.tenacy.io/doc/public_api</a:t>
            </a:r>
            <a:endParaRPr lang="fr-FR" sz="105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fr-FR" sz="1050" dirty="0" err="1">
                <a:solidFill>
                  <a:srgbClr val="000000"/>
                </a:solidFill>
                <a:latin typeface="Calibri" panose="020F0502020204030204" pitchFamily="34" charset="0"/>
              </a:rPr>
              <a:t>technical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</a:rPr>
              <a:t> documentation 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fr-FR" sz="10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050" u="sng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https://api.tenacy.io/api/public/doc</a:t>
            </a:r>
            <a:endParaRPr lang="fr-FR" sz="1050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4FDFD4-2128-4600-8085-CD4C315A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218"/>
            <a:ext cx="928901" cy="9289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8FC0A7-3D19-0BCE-6989-670CB0572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3994"/>
            <a:ext cx="4464323" cy="1650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9854B7-5114-D0DB-FE80-FA839DB6E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3347809"/>
            <a:ext cx="4256568" cy="5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0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34FDD-AF37-4C6E-B948-117464D4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51579"/>
            <a:ext cx="7543800" cy="539792"/>
          </a:xfrm>
        </p:spPr>
        <p:txBody>
          <a:bodyPr/>
          <a:lstStyle/>
          <a:p>
            <a:r>
              <a:rPr lang="fr-FR" dirty="0" err="1"/>
              <a:t>Reminders</a:t>
            </a:r>
            <a:r>
              <a:rPr lang="fr-FR" dirty="0"/>
              <a:t> and notifications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08271-22BA-4FEC-971F-C3AFE74E4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Role</a:t>
            </a:r>
            <a:r>
              <a:rPr lang="fr-FR" dirty="0"/>
              <a:t> : Pilot </a:t>
            </a:r>
          </a:p>
        </p:txBody>
      </p:sp>
      <p:pic>
        <p:nvPicPr>
          <p:cNvPr id="8" name="Picture 4" descr="Admin with Cogwheels free icon">
            <a:extLst>
              <a:ext uri="{FF2B5EF4-FFF2-40B4-BE49-F238E27FC236}">
                <a16:creationId xmlns:a16="http://schemas.microsoft.com/office/drawing/2014/main" id="{B7A3AC37-B65D-4E14-925B-F5994791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47" y="712495"/>
            <a:ext cx="242433" cy="2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4BCFF4-7C9C-411C-8EEB-9A9ED52F768C}"/>
              </a:ext>
            </a:extLst>
          </p:cNvPr>
          <p:cNvSpPr/>
          <p:nvPr/>
        </p:nvSpPr>
        <p:spPr>
          <a:xfrm>
            <a:off x="983465" y="1304657"/>
            <a:ext cx="4087051" cy="456185"/>
          </a:xfrm>
          <a:prstGeom prst="rect">
            <a:avLst/>
          </a:prstGeom>
          <a:solidFill>
            <a:srgbClr val="D1E9E3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Purpose: Send a manual reminder email for all metrics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F1C2F4-D5A8-4163-BDE0-FD07A9E1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0" y="1197723"/>
            <a:ext cx="569120" cy="569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2B2764-53D5-D4DC-7252-798B5CE07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2" y="1825735"/>
            <a:ext cx="8796336" cy="3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C36756-7FE3-41EF-B84C-91B72C54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Rôle : Administrateur </a:t>
            </a:r>
          </a:p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A8685E-5ED2-4140-89B8-502A3F4D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6" y="26452"/>
            <a:ext cx="7718834" cy="648072"/>
          </a:xfrm>
        </p:spPr>
        <p:txBody>
          <a:bodyPr/>
          <a:lstStyle/>
          <a:p>
            <a:r>
              <a:rPr lang="fr-FR" dirty="0" err="1"/>
              <a:t>Reminders</a:t>
            </a:r>
            <a:r>
              <a:rPr lang="fr-FR" dirty="0"/>
              <a:t> and notifications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F055436-2D24-4992-A63A-D9E53AD4A251}"/>
              </a:ext>
            </a:extLst>
          </p:cNvPr>
          <p:cNvSpPr/>
          <p:nvPr/>
        </p:nvSpPr>
        <p:spPr>
          <a:xfrm>
            <a:off x="252466" y="900589"/>
            <a:ext cx="5710340" cy="648072"/>
          </a:xfrm>
          <a:prstGeom prst="roundRect">
            <a:avLst/>
          </a:prstGeom>
          <a:solidFill>
            <a:srgbClr val="D1E9E3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dk1"/>
                </a:solidFill>
              </a:rPr>
              <a:t>The administrator can set a weekly reminder of actions for each user; it will be received every Monday morning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202813-A9D0-688F-66B3-8DAB02B9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2040338"/>
            <a:ext cx="6465622" cy="2417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B59961-2F69-D72F-0F0E-76454BE25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36" y="1808004"/>
            <a:ext cx="2342678" cy="27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5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6DFD4-304D-4CA2-BE5A-D8D39ED9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Rôle : Contributeur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744A4F-3881-443F-A37C-2266AD0B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Reminders</a:t>
            </a:r>
            <a:r>
              <a:rPr lang="fr-FR" dirty="0"/>
              <a:t> and notifications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C1D2F10-CC47-4041-BE4A-43C2FC514925}"/>
              </a:ext>
            </a:extLst>
          </p:cNvPr>
          <p:cNvSpPr/>
          <p:nvPr/>
        </p:nvSpPr>
        <p:spPr>
          <a:xfrm>
            <a:off x="395536" y="1164831"/>
            <a:ext cx="5648741" cy="648072"/>
          </a:xfrm>
          <a:prstGeom prst="roundRect">
            <a:avLst>
              <a:gd name="adj" fmla="val 4435"/>
            </a:avLst>
          </a:prstGeom>
          <a:solidFill>
            <a:srgbClr val="D1E9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2">
                    <a:lumMod val="10000"/>
                  </a:schemeClr>
                </a:solidFill>
              </a:rPr>
              <a:t>A contributor can set a weekly reminder of the actions to be carried out for himself, it will be received all Monday morning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9AAFA8-680D-0480-0A42-F49AA54EE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8"/>
          <a:stretch/>
        </p:blipFill>
        <p:spPr>
          <a:xfrm>
            <a:off x="1137681" y="2444706"/>
            <a:ext cx="2587333" cy="1855693"/>
          </a:xfrm>
          <a:prstGeom prst="rect">
            <a:avLst/>
          </a:prstGeom>
          <a:solidFill>
            <a:srgbClr val="000000">
              <a:shade val="95000"/>
            </a:srgbClr>
          </a:solidFill>
          <a:ln w="254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123DCB-293F-DA1C-DE5A-2CE22DC6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20" y="2049224"/>
            <a:ext cx="2784129" cy="2815344"/>
          </a:xfrm>
          <a:prstGeom prst="rect">
            <a:avLst/>
          </a:prstGeom>
          <a:solidFill>
            <a:srgbClr val="000000">
              <a:shade val="95000"/>
            </a:srgbClr>
          </a:solidFill>
          <a:ln w="254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88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62261F-F748-47BA-97D7-2FFEFB07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6" y="1775226"/>
            <a:ext cx="8345508" cy="891624"/>
          </a:xfr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fr-FR" sz="5400" dirty="0">
                <a:solidFill>
                  <a:schemeClr val="bg2"/>
                </a:solidFill>
              </a:rPr>
              <a:t>To go </a:t>
            </a:r>
            <a:r>
              <a:rPr lang="fr-FR" sz="5400" dirty="0" err="1">
                <a:solidFill>
                  <a:schemeClr val="bg2"/>
                </a:solidFill>
              </a:rPr>
              <a:t>further</a:t>
            </a:r>
            <a:endParaRPr lang="fr-FR" sz="54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2A5A530C-04FE-558E-131D-D6989BE20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9146931"/>
                  </p:ext>
                </p:extLst>
              </p:nvPr>
            </p:nvGraphicFramePr>
            <p:xfrm>
              <a:off x="177802" y="4417630"/>
              <a:ext cx="1109132" cy="623887"/>
            </p:xfrm>
            <a:graphic>
              <a:graphicData uri="http://schemas.microsoft.com/office/powerpoint/2016/slidezoom">
                <pslz:sldZm>
                  <pslz:sldZmObj sldId="2843" cId="2230735578">
                    <pslz:zmPr id="{8470B300-1A14-43AB-8A00-8FD154C2BB5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09132" cy="62388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diapositive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5A530C-04FE-558E-131D-D6989BE20B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" y="4417630"/>
                <a:ext cx="1109132" cy="62388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7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E13B2DD-F6B1-49A0-8B3F-C9255A226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497086"/>
              </p:ext>
            </p:extLst>
          </p:nvPr>
        </p:nvGraphicFramePr>
        <p:xfrm>
          <a:off x="1374618" y="1359621"/>
          <a:ext cx="6040170" cy="302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1D686CF5-0C1C-4932-AF86-A9FDFC72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topics</a:t>
            </a:r>
          </a:p>
        </p:txBody>
      </p:sp>
    </p:spTree>
    <p:extLst>
      <p:ext uri="{BB962C8B-B14F-4D97-AF65-F5344CB8AC3E}">
        <p14:creationId xmlns:p14="http://schemas.microsoft.com/office/powerpoint/2010/main" val="45073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3A9F2F-26BF-4659-B17B-5053BDCC1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397" y="1262922"/>
            <a:ext cx="2884133" cy="2944133"/>
          </a:xfrm>
          <a:solidFill>
            <a:srgbClr val="267C6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Define your own policies and link them to the knowledge base </a:t>
            </a:r>
            <a:r>
              <a:rPr lang="en-US" dirty="0" err="1">
                <a:solidFill>
                  <a:schemeClr val="accent6"/>
                </a:solidFill>
              </a:rPr>
              <a:t>Tenacy</a:t>
            </a:r>
            <a:r>
              <a:rPr lang="en-US" dirty="0">
                <a:solidFill>
                  <a:schemeClr val="accent6"/>
                </a:solidFill>
              </a:rPr>
              <a:t> Derive and customize public policies </a:t>
            </a: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Track your measured compliance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16FC276-B7F4-444C-A4D4-C2B64FB06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209" y="1435867"/>
            <a:ext cx="2875322" cy="300415"/>
          </a:xfrm>
        </p:spPr>
        <p:txBody>
          <a:bodyPr/>
          <a:lstStyle/>
          <a:p>
            <a:pPr algn="ctr"/>
            <a:r>
              <a:rPr lang="fr-FR" dirty="0" err="1">
                <a:solidFill>
                  <a:schemeClr val="bg2"/>
                </a:solidFill>
              </a:rPr>
              <a:t>Policies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950DF0C-279D-407E-90A6-2CA34C393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6985" y="1253794"/>
            <a:ext cx="2884133" cy="2944133"/>
          </a:xfr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Manage all your actions:</a:t>
            </a:r>
          </a:p>
          <a:p>
            <a:pPr algn="just"/>
            <a:r>
              <a:rPr lang="en-US" dirty="0">
                <a:solidFill>
                  <a:schemeClr val="accent6"/>
                </a:solidFill>
              </a:rPr>
              <a:t>- Construction</a:t>
            </a:r>
          </a:p>
          <a:p>
            <a:pPr algn="just"/>
            <a:r>
              <a:rPr lang="en-US" dirty="0">
                <a:solidFill>
                  <a:schemeClr val="accent6"/>
                </a:solidFill>
              </a:rPr>
              <a:t>- Improving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Define your reporting levels!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Assign actions and drive!</a:t>
            </a:r>
          </a:p>
          <a:p>
            <a:pPr marL="214313" indent="-214313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99EF6E1-6506-4412-B30D-D005A3240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6985" y="1387865"/>
            <a:ext cx="2884133" cy="482058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Action management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624658F-5DA1-480A-9CC6-979317025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762" y="1253794"/>
            <a:ext cx="2883600" cy="2944133"/>
          </a:xfr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180000" tIns="702000" rIns="180000" bIns="180000" rtlCol="0" anchor="t" anchorCtr="0">
            <a:noAutofit/>
          </a:bodyPr>
          <a:lstStyle/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Define your means of control</a:t>
            </a:r>
          </a:p>
          <a:p>
            <a:pPr marL="557205" lvl="1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KPI</a:t>
            </a:r>
          </a:p>
          <a:p>
            <a:pPr marL="557205" lvl="1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Recurring tasks</a:t>
            </a:r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Define your reporting levels!</a:t>
            </a:r>
          </a:p>
          <a:p>
            <a:pPr marL="214313" indent="-214313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Assign these objects and fly!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3270E77-27BC-4CF2-9BC0-CD9D207E7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6762" y="1388181"/>
            <a:ext cx="2883599" cy="300415"/>
          </a:xfrm>
        </p:spPr>
        <p:txBody>
          <a:bodyPr/>
          <a:lstStyle/>
          <a:p>
            <a:pPr algn="ctr"/>
            <a:r>
              <a:rPr lang="en-US" dirty="0"/>
              <a:t>Run Drives</a:t>
            </a:r>
          </a:p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F46FED-B9B8-491B-B82B-0F512150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139"/>
            <a:ext cx="7762315" cy="622259"/>
          </a:xfrm>
        </p:spPr>
        <p:txBody>
          <a:bodyPr anchor="b">
            <a:normAutofit/>
          </a:bodyPr>
          <a:lstStyle/>
          <a:p>
            <a:r>
              <a:rPr lang="en-US" sz="2775" dirty="0">
                <a:solidFill>
                  <a:schemeClr val="tx2">
                    <a:lumMod val="10000"/>
                  </a:schemeClr>
                </a:solidFill>
              </a:rPr>
              <a:t>Identify your safety goals and drive them</a:t>
            </a:r>
            <a:endParaRPr lang="fr-FR" sz="2775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2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191B7FF-F6A8-34F3-7933-4ED449F8A2CF}"/>
              </a:ext>
            </a:extLst>
          </p:cNvPr>
          <p:cNvSpPr txBox="1">
            <a:spLocks/>
          </p:cNvSpPr>
          <p:nvPr/>
        </p:nvSpPr>
        <p:spPr>
          <a:xfrm>
            <a:off x="1011382" y="2360815"/>
            <a:ext cx="2197331" cy="7746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latin typeface="Montserrat SemiBold" panose="00000700000000000000" pitchFamily="2" charset="0"/>
              </a:rPr>
              <a:t>Merci</a:t>
            </a:r>
          </a:p>
        </p:txBody>
      </p:sp>
      <p:pic>
        <p:nvPicPr>
          <p:cNvPr id="12" name="Picture 2" descr="QRCode pour Votre avis sur la formation AugmentedCISO&#10;">
            <a:extLst>
              <a:ext uri="{FF2B5EF4-FFF2-40B4-BE49-F238E27FC236}">
                <a16:creationId xmlns:a16="http://schemas.microsoft.com/office/drawing/2014/main" id="{87543CAB-48B1-8E76-F2DB-618539C1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4" y="2186247"/>
            <a:ext cx="1302999" cy="1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0D4DAE1-4FC7-55CF-4B38-79FFF694E6DE}"/>
              </a:ext>
            </a:extLst>
          </p:cNvPr>
          <p:cNvSpPr txBox="1"/>
          <p:nvPr/>
        </p:nvSpPr>
        <p:spPr>
          <a:xfrm>
            <a:off x="4318250" y="1432847"/>
            <a:ext cx="4268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Thanks for the feedback and evaluations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B5AF28-D450-88D1-9566-A3CB46B0A1C5}"/>
              </a:ext>
            </a:extLst>
          </p:cNvPr>
          <p:cNvSpPr txBox="1"/>
          <p:nvPr/>
        </p:nvSpPr>
        <p:spPr>
          <a:xfrm>
            <a:off x="4372495" y="3616036"/>
            <a:ext cx="4455621" cy="646331"/>
          </a:xfrm>
          <a:prstGeom prst="rect">
            <a:avLst/>
          </a:prstGeom>
          <a:noFill/>
          <a:ln>
            <a:solidFill>
              <a:srgbClr val="498205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If you have any questions, or else, contact us on : support@tenacy.io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24DE81-D365-5785-E85E-21FE291AFDB3}"/>
              </a:ext>
            </a:extLst>
          </p:cNvPr>
          <p:cNvSpPr txBox="1"/>
          <p:nvPr/>
        </p:nvSpPr>
        <p:spPr>
          <a:xfrm>
            <a:off x="5951913" y="2427316"/>
            <a:ext cx="319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https://forms.office.com/r/d0a6s7YH0q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8869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E598873A-7C08-408D-8FED-4CD6AE9E8EF7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H="1" flipV="1">
            <a:off x="626872" y="1146002"/>
            <a:ext cx="6358050" cy="3689526"/>
          </a:xfrm>
          <a:prstGeom prst="bentConnector4">
            <a:avLst>
              <a:gd name="adj1" fmla="val -3595"/>
              <a:gd name="adj2" fmla="val 1061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5686F9-3F88-6287-91CF-7740B5F273B8}"/>
              </a:ext>
            </a:extLst>
          </p:cNvPr>
          <p:cNvSpPr/>
          <p:nvPr/>
        </p:nvSpPr>
        <p:spPr>
          <a:xfrm>
            <a:off x="6831274" y="2993011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Recurring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tasks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93DF5A9-3A9D-4EC9-9790-44238E411C2B}"/>
              </a:ext>
            </a:extLst>
          </p:cNvPr>
          <p:cNvGrpSpPr/>
          <p:nvPr/>
        </p:nvGrpSpPr>
        <p:grpSpPr>
          <a:xfrm>
            <a:off x="2410248" y="1641213"/>
            <a:ext cx="3167249" cy="1577036"/>
            <a:chOff x="3842313" y="1607259"/>
            <a:chExt cx="4222999" cy="210271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02AB612-44AD-4ACB-9F90-CFC1E55CC8E3}"/>
                </a:ext>
              </a:extLst>
            </p:cNvPr>
            <p:cNvSpPr/>
            <p:nvPr/>
          </p:nvSpPr>
          <p:spPr>
            <a:xfrm>
              <a:off x="3842313" y="1607259"/>
              <a:ext cx="4222999" cy="2102714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Measures</a:t>
              </a:r>
              <a:endPara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EEA5808-1C4E-4226-9C88-2CAEAE63DCA4}"/>
                </a:ext>
              </a:extLst>
            </p:cNvPr>
            <p:cNvSpPr/>
            <p:nvPr/>
          </p:nvSpPr>
          <p:spPr>
            <a:xfrm>
              <a:off x="5727360" y="2226859"/>
              <a:ext cx="2255243" cy="1340874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Declined</a:t>
              </a:r>
              <a:r>
                <a: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(in a base)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D8E3581-A83F-465C-877A-23B699C9156B}"/>
                </a:ext>
              </a:extLst>
            </p:cNvPr>
            <p:cNvGrpSpPr/>
            <p:nvPr/>
          </p:nvGrpSpPr>
          <p:grpSpPr>
            <a:xfrm>
              <a:off x="6096000" y="2714757"/>
              <a:ext cx="1459683" cy="360000"/>
              <a:chOff x="5448564" y="2484151"/>
              <a:chExt cx="1459683" cy="360000"/>
            </a:xfrm>
          </p:grpSpPr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27D270E2-F2D5-4458-9597-39233404C8FA}"/>
                  </a:ext>
                </a:extLst>
              </p:cNvPr>
              <p:cNvSpPr/>
              <p:nvPr/>
            </p:nvSpPr>
            <p:spPr>
              <a:xfrm>
                <a:off x="5448564" y="2484151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fr-FR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Operated</a:t>
                </a:r>
                <a:endPara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7" name="Graphique 16">
                <a:extLst>
                  <a:ext uri="{FF2B5EF4-FFF2-40B4-BE49-F238E27FC236}">
                    <a16:creationId xmlns:a16="http://schemas.microsoft.com/office/drawing/2014/main" id="{8B87DA19-C2D4-4AEE-8D38-87C944381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68794" y="2520151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7841B6E-F9CD-4099-A543-137E96630178}"/>
                </a:ext>
              </a:extLst>
            </p:cNvPr>
            <p:cNvGrpSpPr/>
            <p:nvPr/>
          </p:nvGrpSpPr>
          <p:grpSpPr>
            <a:xfrm>
              <a:off x="6096000" y="3163946"/>
              <a:ext cx="1459683" cy="360000"/>
              <a:chOff x="5448563" y="3156845"/>
              <a:chExt cx="1459683" cy="360000"/>
            </a:xfrm>
          </p:grpSpPr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D0A16556-EBE7-473E-8CD4-7C56AA49816B}"/>
                  </a:ext>
                </a:extLst>
              </p:cNvPr>
              <p:cNvSpPr/>
              <p:nvPr/>
            </p:nvSpPr>
            <p:spPr>
              <a:xfrm>
                <a:off x="5448563" y="3156845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</a:t>
                </a:r>
                <a:r>
                  <a:rPr lang="fr-FR" sz="9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nstruction</a:t>
                </a:r>
                <a:endPara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C3E1E6D2-F7E0-43BC-BF5D-74ABFED5C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68794" y="318642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32B676C-32EA-4875-AA0B-96958EA7F717}"/>
                </a:ext>
              </a:extLst>
            </p:cNvPr>
            <p:cNvGrpSpPr/>
            <p:nvPr/>
          </p:nvGrpSpPr>
          <p:grpSpPr>
            <a:xfrm>
              <a:off x="4019531" y="2381961"/>
              <a:ext cx="1389285" cy="1185772"/>
              <a:chOff x="4205017" y="3799170"/>
              <a:chExt cx="1389285" cy="1185772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77931361-E61D-417E-9C58-CB3992F6ECCB}"/>
                  </a:ext>
                </a:extLst>
              </p:cNvPr>
              <p:cNvSpPr/>
              <p:nvPr/>
            </p:nvSpPr>
            <p:spPr>
              <a:xfrm>
                <a:off x="4205017" y="3799170"/>
                <a:ext cx="1389285" cy="1185772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Offered</a:t>
                </a:r>
                <a:endPara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catalog</a:t>
                </a:r>
                <a:endParaRPr kumimoji="0" lang="fr-FR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02D528CE-FADE-45F9-84EF-6FC3C3F9E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50486" y="4352469"/>
                <a:ext cx="316971" cy="461050"/>
              </a:xfrm>
              <a:prstGeom prst="rect">
                <a:avLst/>
              </a:prstGeom>
            </p:spPr>
          </p:pic>
        </p:grp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4C78C4-19E1-4CAF-ADD1-07E14FB404D1}"/>
              </a:ext>
            </a:extLst>
          </p:cNvPr>
          <p:cNvSpPr/>
          <p:nvPr/>
        </p:nvSpPr>
        <p:spPr>
          <a:xfrm>
            <a:off x="6767977" y="1508392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Indicators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(performance)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E113887-7FA0-4716-9B01-9A4E409352BC}"/>
              </a:ext>
            </a:extLst>
          </p:cNvPr>
          <p:cNvSpPr/>
          <p:nvPr/>
        </p:nvSpPr>
        <p:spPr>
          <a:xfrm>
            <a:off x="7979258" y="2093623"/>
            <a:ext cx="713606" cy="24518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Metrics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4C59A3EA-B725-42B7-BF9C-857AE4245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0574" y="3124123"/>
            <a:ext cx="189653" cy="216745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0C2CB42-F1AB-4FB2-8B6E-10F2F65CE537}"/>
              </a:ext>
            </a:extLst>
          </p:cNvPr>
          <p:cNvSpPr/>
          <p:nvPr/>
        </p:nvSpPr>
        <p:spPr>
          <a:xfrm>
            <a:off x="7060226" y="2639138"/>
            <a:ext cx="1428226" cy="216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Indicators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activity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D41C6F51-4961-4C1A-8169-5568CDE7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4069" y="1588198"/>
            <a:ext cx="236157" cy="209918"/>
          </a:xfrm>
          <a:prstGeom prst="rect">
            <a:avLst/>
          </a:prstGeom>
        </p:spPr>
      </p:pic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C5DD2938-C587-447F-A82B-B90E6CCE89BD}"/>
              </a:ext>
            </a:extLst>
          </p:cNvPr>
          <p:cNvCxnSpPr>
            <a:cxnSpLocks/>
            <a:stCxn id="22" idx="1"/>
            <a:endCxn id="24" idx="0"/>
          </p:cNvCxnSpPr>
          <p:nvPr/>
        </p:nvCxnSpPr>
        <p:spPr>
          <a:xfrm rot="10800000" flipV="1">
            <a:off x="7774340" y="2216214"/>
            <a:ext cx="204919" cy="422923"/>
          </a:xfrm>
          <a:prstGeom prst="bentConnector2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49507AF2-5A6D-4D71-BFBC-A9273AF7A7A0}"/>
              </a:ext>
            </a:extLst>
          </p:cNvPr>
          <p:cNvCxnSpPr>
            <a:cxnSpLocks/>
            <a:stCxn id="21" idx="2"/>
            <a:endCxn id="22" idx="1"/>
          </p:cNvCxnSpPr>
          <p:nvPr/>
        </p:nvCxnSpPr>
        <p:spPr>
          <a:xfrm rot="16200000" flipH="1">
            <a:off x="7612703" y="1849660"/>
            <a:ext cx="235942" cy="497168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02ECEF2B-BBC1-4807-8BCD-41C99244F802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rot="10800000" flipV="1">
            <a:off x="5195275" y="1744333"/>
            <a:ext cx="1572702" cy="8625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B709E792-FFF3-4191-A256-F2F230723A2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>
            <a:off x="5195275" y="2606838"/>
            <a:ext cx="1588514" cy="6459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2739AD5A-4D1A-49E7-835D-0D5F2C2E2A61}"/>
              </a:ext>
            </a:extLst>
          </p:cNvPr>
          <p:cNvSpPr/>
          <p:nvPr/>
        </p:nvSpPr>
        <p:spPr>
          <a:xfrm>
            <a:off x="5647034" y="2522659"/>
            <a:ext cx="1049705" cy="164463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Measured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948AF2-45A3-4C20-AE88-23BD7D1DE4C5}"/>
              </a:ext>
            </a:extLst>
          </p:cNvPr>
          <p:cNvGrpSpPr/>
          <p:nvPr/>
        </p:nvGrpSpPr>
        <p:grpSpPr>
          <a:xfrm>
            <a:off x="98229" y="2531905"/>
            <a:ext cx="1037440" cy="270000"/>
            <a:chOff x="9287076" y="1061512"/>
            <a:chExt cx="1383253" cy="36000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73AECFD9-5FB6-4062-8420-E4494BACC517}"/>
                </a:ext>
              </a:extLst>
            </p:cNvPr>
            <p:cNvSpPr/>
            <p:nvPr/>
          </p:nvSpPr>
          <p:spPr>
            <a:xfrm>
              <a:off x="9287076" y="1061512"/>
              <a:ext cx="1383253" cy="36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Policies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78A4F7E9-2052-42E2-9E36-E5D4D258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06613" y="1097512"/>
              <a:ext cx="216000" cy="288000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9341D5E-83E0-461D-9499-B114477910A3}"/>
              </a:ext>
            </a:extLst>
          </p:cNvPr>
          <p:cNvGrpSpPr/>
          <p:nvPr/>
        </p:nvGrpSpPr>
        <p:grpSpPr>
          <a:xfrm>
            <a:off x="110326" y="1146002"/>
            <a:ext cx="1033091" cy="270000"/>
            <a:chOff x="4704981" y="1355549"/>
            <a:chExt cx="1377455" cy="360000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B7FD554B-4A21-4C1C-8E06-DD63B244EB53}"/>
                </a:ext>
              </a:extLst>
            </p:cNvPr>
            <p:cNvSpPr/>
            <p:nvPr/>
          </p:nvSpPr>
          <p:spPr>
            <a:xfrm>
              <a:off x="4704981" y="1355549"/>
              <a:ext cx="1377455" cy="36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Risks</a:t>
              </a:r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46364BA9-A91A-44D4-91F2-3C0D53A1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00022" y="1416798"/>
              <a:ext cx="246859" cy="219429"/>
            </a:xfrm>
            <a:prstGeom prst="rect">
              <a:avLst/>
            </a:prstGeom>
          </p:spPr>
        </p:pic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9E623F3-5AE2-43F1-8CF0-AD398F73FC7B}"/>
              </a:ext>
            </a:extLst>
          </p:cNvPr>
          <p:cNvSpPr/>
          <p:nvPr/>
        </p:nvSpPr>
        <p:spPr>
          <a:xfrm>
            <a:off x="272355" y="3269080"/>
            <a:ext cx="2136107" cy="994172"/>
          </a:xfrm>
          <a:prstGeom prst="roundRect">
            <a:avLst>
              <a:gd name="adj" fmla="val 97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F5F754BB-7CF0-4262-A5F6-F04A0F1CAE27}"/>
              </a:ext>
            </a:extLst>
          </p:cNvPr>
          <p:cNvSpPr/>
          <p:nvPr/>
        </p:nvSpPr>
        <p:spPr>
          <a:xfrm>
            <a:off x="623612" y="3356892"/>
            <a:ext cx="72313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Exemptions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7D69CD81-C158-4348-AFE3-4E0F9A75C4FE}"/>
              </a:ext>
            </a:extLst>
          </p:cNvPr>
          <p:cNvSpPr/>
          <p:nvPr/>
        </p:nvSpPr>
        <p:spPr>
          <a:xfrm>
            <a:off x="615567" y="3807566"/>
            <a:ext cx="765525" cy="370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Projects</a:t>
            </a: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788" b="0" i="0" u="none" strike="noStrike" kern="1200" cap="none" spc="0" normalizeH="0" baseline="0" noProof="0" dirty="0" err="1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security</a:t>
            </a:r>
            <a:endParaRPr kumimoji="0" lang="fr-FR" sz="788" b="0" i="0" u="none" strike="noStrike" kern="1200" cap="none" spc="0" normalizeH="0" baseline="0" noProof="0" dirty="0">
              <a:ln>
                <a:noFill/>
              </a:ln>
              <a:solidFill>
                <a:srgbClr val="267C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A022760-5BD8-4034-9A41-154187C58CA8}"/>
              </a:ext>
            </a:extLst>
          </p:cNvPr>
          <p:cNvSpPr/>
          <p:nvPr/>
        </p:nvSpPr>
        <p:spPr>
          <a:xfrm>
            <a:off x="1652852" y="3364334"/>
            <a:ext cx="60769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 dirty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Gaps</a:t>
            </a:r>
          </a:p>
        </p:txBody>
      </p:sp>
      <p:pic>
        <p:nvPicPr>
          <p:cNvPr id="54" name="Graphique 53">
            <a:extLst>
              <a:ext uri="{FF2B5EF4-FFF2-40B4-BE49-F238E27FC236}">
                <a16:creationId xmlns:a16="http://schemas.microsoft.com/office/drawing/2014/main" id="{F7CA57FA-EDDF-456F-B9B3-98E81F75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215" y="3356892"/>
            <a:ext cx="162163" cy="21600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28668E58-B21C-4AA7-8844-9CB7A05377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5755" y="3887473"/>
            <a:ext cx="270272" cy="216000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49F641C7-DDDC-486C-A96A-862701BD8A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47297" y="3335228"/>
            <a:ext cx="162163" cy="21600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FF6A52F5-24D8-409B-A794-6A0904B187C3}"/>
              </a:ext>
            </a:extLst>
          </p:cNvPr>
          <p:cNvGrpSpPr/>
          <p:nvPr/>
        </p:nvGrpSpPr>
        <p:grpSpPr>
          <a:xfrm>
            <a:off x="963817" y="4393402"/>
            <a:ext cx="6424273" cy="609025"/>
            <a:chOff x="1673530" y="5696586"/>
            <a:chExt cx="8565697" cy="81203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F7E6E67C-A3D7-4FC6-8BEC-CACC515F50DC}"/>
                </a:ext>
              </a:extLst>
            </p:cNvPr>
            <p:cNvSpPr/>
            <p:nvPr/>
          </p:nvSpPr>
          <p:spPr>
            <a:xfrm>
              <a:off x="1673530" y="5696586"/>
              <a:ext cx="8565697" cy="81203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0A46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Actions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B89C2D84-865E-4119-ACF5-1CEBEC46A3B3}"/>
                </a:ext>
              </a:extLst>
            </p:cNvPr>
            <p:cNvGrpSpPr/>
            <p:nvPr/>
          </p:nvGrpSpPr>
          <p:grpSpPr>
            <a:xfrm>
              <a:off x="2211088" y="6102602"/>
              <a:ext cx="7490581" cy="363485"/>
              <a:chOff x="838200" y="6059608"/>
              <a:chExt cx="7490581" cy="363485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5BF0B101-1635-4F19-A7C9-A62B47083C00}"/>
                  </a:ext>
                </a:extLst>
              </p:cNvPr>
              <p:cNvGrpSpPr/>
              <p:nvPr/>
            </p:nvGrpSpPr>
            <p:grpSpPr>
              <a:xfrm>
                <a:off x="3583254" y="6060219"/>
                <a:ext cx="1904301" cy="360000"/>
                <a:chOff x="2451294" y="5954935"/>
                <a:chExt cx="1904301" cy="360000"/>
              </a:xfrm>
            </p:grpSpPr>
            <p:sp>
              <p:nvSpPr>
                <p:cNvPr id="68" name="Rectangle : coins arrondis 67">
                  <a:extLst>
                    <a:ext uri="{FF2B5EF4-FFF2-40B4-BE49-F238E27FC236}">
                      <a16:creationId xmlns:a16="http://schemas.microsoft.com/office/drawing/2014/main" id="{CB8F042B-8FA0-4E5C-AAF2-254D5F82516E}"/>
                    </a:ext>
                  </a:extLst>
                </p:cNvPr>
                <p:cNvSpPr/>
                <p:nvPr/>
              </p:nvSpPr>
              <p:spPr>
                <a:xfrm>
                  <a:off x="2451294" y="5954935"/>
                  <a:ext cx="1904301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Improvement</a:t>
                  </a: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Action</a:t>
                  </a:r>
                </a:p>
              </p:txBody>
            </p:sp>
            <p:pic>
              <p:nvPicPr>
                <p:cNvPr id="69" name="Graphique 68">
                  <a:extLst>
                    <a:ext uri="{FF2B5EF4-FFF2-40B4-BE49-F238E27FC236}">
                      <a16:creationId xmlns:a16="http://schemas.microsoft.com/office/drawing/2014/main" id="{5B9BCF31-6A98-444E-8998-70DC2CA7D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2208" y="5981638"/>
                  <a:ext cx="287274" cy="287274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1D26E709-5E87-435F-838E-9B5582574C63}"/>
                  </a:ext>
                </a:extLst>
              </p:cNvPr>
              <p:cNvGrpSpPr/>
              <p:nvPr/>
            </p:nvGrpSpPr>
            <p:grpSpPr>
              <a:xfrm>
                <a:off x="838200" y="6059608"/>
                <a:ext cx="2216566" cy="360000"/>
                <a:chOff x="175746" y="5959587"/>
                <a:chExt cx="2216566" cy="360000"/>
              </a:xfrm>
            </p:grpSpPr>
            <p:sp>
              <p:nvSpPr>
                <p:cNvPr id="66" name="Rectangle : coins arrondis 65">
                  <a:extLst>
                    <a:ext uri="{FF2B5EF4-FFF2-40B4-BE49-F238E27FC236}">
                      <a16:creationId xmlns:a16="http://schemas.microsoft.com/office/drawing/2014/main" id="{EE9682F4-8DA6-4EC0-8C41-1C61DDAA1FD0}"/>
                    </a:ext>
                  </a:extLst>
                </p:cNvPr>
                <p:cNvSpPr/>
                <p:nvPr/>
              </p:nvSpPr>
              <p:spPr>
                <a:xfrm>
                  <a:off x="175746" y="5959587"/>
                  <a:ext cx="221656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Simple Action</a:t>
                  </a:r>
                </a:p>
              </p:txBody>
            </p:sp>
            <p:pic>
              <p:nvPicPr>
                <p:cNvPr id="67" name="Graphique 66">
                  <a:extLst>
                    <a:ext uri="{FF2B5EF4-FFF2-40B4-BE49-F238E27FC236}">
                      <a16:creationId xmlns:a16="http://schemas.microsoft.com/office/drawing/2014/main" id="{AE5EBEDD-024F-4731-99C0-C53343431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22" y="6015687"/>
                  <a:ext cx="226177" cy="25848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F2466EE5-177C-42D4-9CBD-63935D2BF0B7}"/>
                  </a:ext>
                </a:extLst>
              </p:cNvPr>
              <p:cNvGrpSpPr/>
              <p:nvPr/>
            </p:nvGrpSpPr>
            <p:grpSpPr>
              <a:xfrm>
                <a:off x="6049275" y="6063093"/>
                <a:ext cx="2279506" cy="360000"/>
                <a:chOff x="6049275" y="6063093"/>
                <a:chExt cx="2279506" cy="360000"/>
              </a:xfrm>
            </p:grpSpPr>
            <p:sp>
              <p:nvSpPr>
                <p:cNvPr id="64" name="Rectangle : coins arrondis 63">
                  <a:extLst>
                    <a:ext uri="{FF2B5EF4-FFF2-40B4-BE49-F238E27FC236}">
                      <a16:creationId xmlns:a16="http://schemas.microsoft.com/office/drawing/2014/main" id="{8ED21C3D-8B14-4D21-B5EF-308C4EA15B81}"/>
                    </a:ext>
                  </a:extLst>
                </p:cNvPr>
                <p:cNvSpPr/>
                <p:nvPr/>
              </p:nvSpPr>
              <p:spPr>
                <a:xfrm>
                  <a:off x="6049275" y="6063093"/>
                  <a:ext cx="227950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Building Action</a:t>
                  </a:r>
                </a:p>
              </p:txBody>
            </p:sp>
            <p:pic>
              <p:nvPicPr>
                <p:cNvPr id="65" name="Graphique 64">
                  <a:extLst>
                    <a:ext uri="{FF2B5EF4-FFF2-40B4-BE49-F238E27FC236}">
                      <a16:creationId xmlns:a16="http://schemas.microsoft.com/office/drawing/2014/main" id="{52D1E15E-C417-41C2-81B4-A41F660EA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3130" y="6100952"/>
                  <a:ext cx="288000" cy="28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0" name="Titre 69">
            <a:extLst>
              <a:ext uri="{FF2B5EF4-FFF2-40B4-BE49-F238E27FC236}">
                <a16:creationId xmlns:a16="http://schemas.microsoft.com/office/drawing/2014/main" id="{428A7DFA-40E6-45A0-971E-ECDFB9A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Functional</a:t>
            </a:r>
            <a:r>
              <a:rPr lang="fr-FR" dirty="0"/>
              <a:t> Model</a:t>
            </a:r>
          </a:p>
        </p:txBody>
      </p: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8CF91794-FD64-46DB-8113-95EB7505ED79}"/>
              </a:ext>
            </a:extLst>
          </p:cNvPr>
          <p:cNvCxnSpPr>
            <a:cxnSpLocks/>
            <a:stCxn id="7" idx="0"/>
            <a:endCxn id="44" idx="0"/>
          </p:cNvCxnSpPr>
          <p:nvPr/>
        </p:nvCxnSpPr>
        <p:spPr>
          <a:xfrm rot="16200000" flipH="1" flipV="1">
            <a:off x="2430353" y="292508"/>
            <a:ext cx="425992" cy="4052801"/>
          </a:xfrm>
          <a:prstGeom prst="bentConnector3">
            <a:avLst>
              <a:gd name="adj1" fmla="val -22714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aphique 24">
            <a:extLst>
              <a:ext uri="{FF2B5EF4-FFF2-40B4-BE49-F238E27FC236}">
                <a16:creationId xmlns:a16="http://schemas.microsoft.com/office/drawing/2014/main" id="{8E8C938D-A263-4C2B-88AA-4E6C6AE444FD}"/>
              </a:ext>
            </a:extLst>
          </p:cNvPr>
          <p:cNvGrpSpPr/>
          <p:nvPr/>
        </p:nvGrpSpPr>
        <p:grpSpPr>
          <a:xfrm>
            <a:off x="4812376" y="1706277"/>
            <a:ext cx="348131" cy="371340"/>
            <a:chOff x="12630131" y="1476626"/>
            <a:chExt cx="1456779" cy="1553899"/>
          </a:xfrm>
        </p:grpSpPr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76AB99A-1668-4568-9FFD-7E6A9BFB2376}"/>
                </a:ext>
              </a:extLst>
            </p:cNvPr>
            <p:cNvSpPr/>
            <p:nvPr/>
          </p:nvSpPr>
          <p:spPr>
            <a:xfrm>
              <a:off x="12630131" y="1476626"/>
              <a:ext cx="1427948" cy="1553899"/>
            </a:xfrm>
            <a:custGeom>
              <a:avLst/>
              <a:gdLst>
                <a:gd name="connsiteX0" fmla="*/ 728390 w 1427948"/>
                <a:gd name="connsiteY0" fmla="*/ 679831 h 1553899"/>
                <a:gd name="connsiteX1" fmla="*/ 728390 w 1427948"/>
                <a:gd name="connsiteY1" fmla="*/ 1553899 h 1553899"/>
                <a:gd name="connsiteX2" fmla="*/ 784264 w 1427948"/>
                <a:gd name="connsiteY2" fmla="*/ 1542730 h 1553899"/>
                <a:gd name="connsiteX3" fmla="*/ 1427948 w 1427948"/>
                <a:gd name="connsiteY3" fmla="*/ 679922 h 1553899"/>
                <a:gd name="connsiteX4" fmla="*/ 672517 w 1427948"/>
                <a:gd name="connsiteY4" fmla="*/ 11138 h 1553899"/>
                <a:gd name="connsiteX5" fmla="*/ 89805 w 1427948"/>
                <a:gd name="connsiteY5" fmla="*/ 253935 h 1553899"/>
                <a:gd name="connsiteX6" fmla="*/ 0 w 1427948"/>
                <a:gd name="connsiteY6" fmla="*/ 388475 h 1553899"/>
                <a:gd name="connsiteX7" fmla="*/ 29227 w 1427948"/>
                <a:gd name="connsiteY7" fmla="*/ 679831 h 1553899"/>
                <a:gd name="connsiteX8" fmla="*/ 728390 w 1427948"/>
                <a:gd name="connsiteY8" fmla="*/ 679831 h 1553899"/>
                <a:gd name="connsiteX9" fmla="*/ 728390 w 1427948"/>
                <a:gd name="connsiteY9" fmla="*/ 0 h 1553899"/>
                <a:gd name="connsiteX10" fmla="*/ 672517 w 1427948"/>
                <a:gd name="connsiteY10" fmla="*/ 11138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948" h="1553899">
                  <a:moveTo>
                    <a:pt x="728390" y="679831"/>
                  </a:moveTo>
                  <a:lnTo>
                    <a:pt x="728390" y="1553899"/>
                  </a:lnTo>
                  <a:cubicBezTo>
                    <a:pt x="747567" y="1553881"/>
                    <a:pt x="766553" y="1550086"/>
                    <a:pt x="784264" y="1542730"/>
                  </a:cubicBezTo>
                  <a:cubicBezTo>
                    <a:pt x="1003813" y="1451257"/>
                    <a:pt x="1331042" y="1169430"/>
                    <a:pt x="1427948" y="679922"/>
                  </a:cubicBezTo>
                  <a:close/>
                  <a:moveTo>
                    <a:pt x="672517" y="11138"/>
                  </a:moveTo>
                  <a:lnTo>
                    <a:pt x="89805" y="253935"/>
                  </a:lnTo>
                  <a:cubicBezTo>
                    <a:pt x="35390" y="276462"/>
                    <a:pt x="-67" y="329582"/>
                    <a:pt x="0" y="388475"/>
                  </a:cubicBezTo>
                  <a:cubicBezTo>
                    <a:pt x="41" y="486323"/>
                    <a:pt x="9832" y="583924"/>
                    <a:pt x="29227" y="679831"/>
                  </a:cubicBezTo>
                  <a:lnTo>
                    <a:pt x="728390" y="679831"/>
                  </a:lnTo>
                  <a:lnTo>
                    <a:pt x="728390" y="0"/>
                  </a:lnTo>
                  <a:cubicBezTo>
                    <a:pt x="709282" y="631"/>
                    <a:pt x="690407" y="4394"/>
                    <a:pt x="672517" y="111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9233A88-B4C0-4149-A822-AC0BA3EE0683}"/>
                </a:ext>
              </a:extLst>
            </p:cNvPr>
            <p:cNvSpPr/>
            <p:nvPr/>
          </p:nvSpPr>
          <p:spPr>
            <a:xfrm>
              <a:off x="12659357" y="1476626"/>
              <a:ext cx="1427553" cy="1553899"/>
            </a:xfrm>
            <a:custGeom>
              <a:avLst/>
              <a:gdLst>
                <a:gd name="connsiteX0" fmla="*/ 643017 w 1427553"/>
                <a:gd name="connsiteY0" fmla="*/ 1542730 h 1553899"/>
                <a:gd name="connsiteX1" fmla="*/ 699164 w 1427553"/>
                <a:gd name="connsiteY1" fmla="*/ 1553899 h 1553899"/>
                <a:gd name="connsiteX2" fmla="*/ 699164 w 1427553"/>
                <a:gd name="connsiteY2" fmla="*/ 679831 h 1553899"/>
                <a:gd name="connsiteX3" fmla="*/ 0 w 1427553"/>
                <a:gd name="connsiteY3" fmla="*/ 679831 h 1553899"/>
                <a:gd name="connsiteX4" fmla="*/ 643017 w 1427553"/>
                <a:gd name="connsiteY4" fmla="*/ 1542730 h 1553899"/>
                <a:gd name="connsiteX5" fmla="*/ 1338022 w 1427553"/>
                <a:gd name="connsiteY5" fmla="*/ 253965 h 1553899"/>
                <a:gd name="connsiteX6" fmla="*/ 755310 w 1427553"/>
                <a:gd name="connsiteY6" fmla="*/ 11169 h 1553899"/>
                <a:gd name="connsiteX7" fmla="*/ 699346 w 1427553"/>
                <a:gd name="connsiteY7" fmla="*/ 0 h 1553899"/>
                <a:gd name="connsiteX8" fmla="*/ 699164 w 1427553"/>
                <a:gd name="connsiteY8" fmla="*/ 0 h 1553899"/>
                <a:gd name="connsiteX9" fmla="*/ 699164 w 1427553"/>
                <a:gd name="connsiteY9" fmla="*/ 679831 h 1553899"/>
                <a:gd name="connsiteX10" fmla="*/ 1398722 w 1427553"/>
                <a:gd name="connsiteY10" fmla="*/ 679831 h 1553899"/>
                <a:gd name="connsiteX11" fmla="*/ 1427554 w 1427553"/>
                <a:gd name="connsiteY11" fmla="*/ 388475 h 1553899"/>
                <a:gd name="connsiteX12" fmla="*/ 1338022 w 1427553"/>
                <a:gd name="connsiteY12" fmla="*/ 253965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7553" h="1553899">
                  <a:moveTo>
                    <a:pt x="643017" y="1542730"/>
                  </a:moveTo>
                  <a:cubicBezTo>
                    <a:pt x="660809" y="1550130"/>
                    <a:pt x="679893" y="1553926"/>
                    <a:pt x="699164" y="1553899"/>
                  </a:cubicBezTo>
                  <a:lnTo>
                    <a:pt x="699164" y="679831"/>
                  </a:lnTo>
                  <a:lnTo>
                    <a:pt x="0" y="679831"/>
                  </a:lnTo>
                  <a:cubicBezTo>
                    <a:pt x="89471" y="1124513"/>
                    <a:pt x="373725" y="1430498"/>
                    <a:pt x="643017" y="1542730"/>
                  </a:cubicBezTo>
                  <a:close/>
                  <a:moveTo>
                    <a:pt x="1338022" y="253965"/>
                  </a:moveTo>
                  <a:lnTo>
                    <a:pt x="755310" y="11169"/>
                  </a:lnTo>
                  <a:cubicBezTo>
                    <a:pt x="737397" y="4392"/>
                    <a:pt x="718488" y="618"/>
                    <a:pt x="699346" y="0"/>
                  </a:cubicBezTo>
                  <a:lnTo>
                    <a:pt x="699164" y="0"/>
                  </a:lnTo>
                  <a:lnTo>
                    <a:pt x="699164" y="679831"/>
                  </a:lnTo>
                  <a:lnTo>
                    <a:pt x="1398722" y="679831"/>
                  </a:lnTo>
                  <a:cubicBezTo>
                    <a:pt x="1417862" y="583892"/>
                    <a:pt x="1427519" y="486304"/>
                    <a:pt x="1427554" y="388475"/>
                  </a:cubicBezTo>
                  <a:cubicBezTo>
                    <a:pt x="1427588" y="329679"/>
                    <a:pt x="1392276" y="276626"/>
                    <a:pt x="1338022" y="253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89" name="Connecteur : en angle 88">
            <a:extLst>
              <a:ext uri="{FF2B5EF4-FFF2-40B4-BE49-F238E27FC236}">
                <a16:creationId xmlns:a16="http://schemas.microsoft.com/office/drawing/2014/main" id="{BC5F9564-A474-432D-97EE-3C6E5283380D}"/>
              </a:ext>
            </a:extLst>
          </p:cNvPr>
          <p:cNvCxnSpPr>
            <a:cxnSpLocks/>
            <a:stCxn id="7" idx="0"/>
            <a:endCxn id="47" idx="2"/>
          </p:cNvCxnSpPr>
          <p:nvPr/>
        </p:nvCxnSpPr>
        <p:spPr>
          <a:xfrm rot="16200000" flipV="1">
            <a:off x="2303356" y="-260481"/>
            <a:ext cx="689911" cy="404287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arallélogramme 87">
            <a:extLst>
              <a:ext uri="{FF2B5EF4-FFF2-40B4-BE49-F238E27FC236}">
                <a16:creationId xmlns:a16="http://schemas.microsoft.com/office/drawing/2014/main" id="{9E094C2A-B9F6-4370-BE45-40C4130243A2}"/>
              </a:ext>
            </a:extLst>
          </p:cNvPr>
          <p:cNvSpPr/>
          <p:nvPr/>
        </p:nvSpPr>
        <p:spPr>
          <a:xfrm>
            <a:off x="1522861" y="1946133"/>
            <a:ext cx="737776" cy="15978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Covered by</a:t>
            </a:r>
          </a:p>
        </p:txBody>
      </p: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3061D5E0-182A-41D0-BD78-17671EAE0AD7}"/>
              </a:ext>
            </a:extLst>
          </p:cNvPr>
          <p:cNvCxnSpPr>
            <a:cxnSpLocks/>
            <a:stCxn id="12" idx="1"/>
            <a:endCxn id="44" idx="3"/>
          </p:cNvCxnSpPr>
          <p:nvPr/>
        </p:nvCxnSpPr>
        <p:spPr>
          <a:xfrm rot="10800000" flipV="1">
            <a:off x="1135669" y="2666904"/>
            <a:ext cx="1407493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E3BEBD4A-CFF0-46D4-966F-1EF961F0377F}"/>
              </a:ext>
            </a:extLst>
          </p:cNvPr>
          <p:cNvCxnSpPr>
            <a:cxnSpLocks/>
            <a:stCxn id="12" idx="0"/>
            <a:endCxn id="47" idx="3"/>
          </p:cNvCxnSpPr>
          <p:nvPr/>
        </p:nvCxnSpPr>
        <p:spPr>
          <a:xfrm rot="16200000" flipV="1">
            <a:off x="1633161" y="791258"/>
            <a:ext cx="941238" cy="1920726"/>
          </a:xfrm>
          <a:prstGeom prst="bentConnector2">
            <a:avLst/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rallélogramme 77">
            <a:extLst>
              <a:ext uri="{FF2B5EF4-FFF2-40B4-BE49-F238E27FC236}">
                <a16:creationId xmlns:a16="http://schemas.microsoft.com/office/drawing/2014/main" id="{F805CD92-9829-41B1-9F36-3DBADE4D3C03}"/>
              </a:ext>
            </a:extLst>
          </p:cNvPr>
          <p:cNvSpPr/>
          <p:nvPr/>
        </p:nvSpPr>
        <p:spPr>
          <a:xfrm>
            <a:off x="1581278" y="2571750"/>
            <a:ext cx="737776" cy="170014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  <p:cxnSp>
        <p:nvCxnSpPr>
          <p:cNvPr id="102" name="Connecteur : en angle 101">
            <a:extLst>
              <a:ext uri="{FF2B5EF4-FFF2-40B4-BE49-F238E27FC236}">
                <a16:creationId xmlns:a16="http://schemas.microsoft.com/office/drawing/2014/main" id="{04E1C9FC-44CC-490B-90B5-EEC1862993AA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8212014" y="2216215"/>
            <a:ext cx="480850" cy="1036526"/>
          </a:xfrm>
          <a:prstGeom prst="bentConnector3">
            <a:avLst>
              <a:gd name="adj1" fmla="val 135656"/>
            </a:avLst>
          </a:prstGeom>
          <a:ln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03F5455D-E248-4E22-8FC1-C6A649092D15}"/>
              </a:ext>
            </a:extLst>
          </p:cNvPr>
          <p:cNvCxnSpPr>
            <a:cxnSpLocks/>
            <a:stCxn id="50" idx="1"/>
            <a:endCxn id="59" idx="1"/>
          </p:cNvCxnSpPr>
          <p:nvPr/>
        </p:nvCxnSpPr>
        <p:spPr>
          <a:xfrm rot="10800000" flipH="1" flipV="1">
            <a:off x="272354" y="3766166"/>
            <a:ext cx="691463" cy="931748"/>
          </a:xfrm>
          <a:prstGeom prst="bentConnector3">
            <a:avLst>
              <a:gd name="adj1" fmla="val -24795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34E12471-8D7F-4470-9960-98E918976E2A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16200000" flipH="1">
            <a:off x="4578101" y="3148522"/>
            <a:ext cx="1621799" cy="148221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en angle 126">
            <a:extLst>
              <a:ext uri="{FF2B5EF4-FFF2-40B4-BE49-F238E27FC236}">
                <a16:creationId xmlns:a16="http://schemas.microsoft.com/office/drawing/2014/main" id="{3926EAF7-E054-4E0A-BF67-7276CE4469A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3883791" y="2606836"/>
            <a:ext cx="216723" cy="2091077"/>
          </a:xfrm>
          <a:prstGeom prst="bentConnector2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Parallélogramme 137">
            <a:extLst>
              <a:ext uri="{FF2B5EF4-FFF2-40B4-BE49-F238E27FC236}">
                <a16:creationId xmlns:a16="http://schemas.microsoft.com/office/drawing/2014/main" id="{4759D3D3-9435-4CA4-ADF5-6044338A5B4B}"/>
              </a:ext>
            </a:extLst>
          </p:cNvPr>
          <p:cNvSpPr/>
          <p:nvPr/>
        </p:nvSpPr>
        <p:spPr>
          <a:xfrm>
            <a:off x="5074270" y="3789909"/>
            <a:ext cx="848208" cy="17543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9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fr-FR" sz="9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</a:p>
        </p:txBody>
      </p:sp>
      <p:sp>
        <p:nvSpPr>
          <p:cNvPr id="71" name="Parallélogramme 70">
            <a:extLst>
              <a:ext uri="{FF2B5EF4-FFF2-40B4-BE49-F238E27FC236}">
                <a16:creationId xmlns:a16="http://schemas.microsoft.com/office/drawing/2014/main" id="{20EFEB67-F968-49B5-B757-657C6CFA1677}"/>
              </a:ext>
            </a:extLst>
          </p:cNvPr>
          <p:cNvSpPr/>
          <p:nvPr/>
        </p:nvSpPr>
        <p:spPr>
          <a:xfrm>
            <a:off x="5515465" y="842157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</a:t>
            </a:r>
          </a:p>
        </p:txBody>
      </p:sp>
      <p:sp>
        <p:nvSpPr>
          <p:cNvPr id="80" name="Parallélogramme 79">
            <a:extLst>
              <a:ext uri="{FF2B5EF4-FFF2-40B4-BE49-F238E27FC236}">
                <a16:creationId xmlns:a16="http://schemas.microsoft.com/office/drawing/2014/main" id="{EAA5C301-FF21-4BDC-B984-3DE6053D71AB}"/>
              </a:ext>
            </a:extLst>
          </p:cNvPr>
          <p:cNvSpPr/>
          <p:nvPr/>
        </p:nvSpPr>
        <p:spPr>
          <a:xfrm>
            <a:off x="3301169" y="3713460"/>
            <a:ext cx="1176160" cy="24149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efficacity</a:t>
            </a: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140F5B4D-E2F5-4C22-9BC4-DD322223A5C9}"/>
              </a:ext>
            </a:extLst>
          </p:cNvPr>
          <p:cNvSpPr/>
          <p:nvPr/>
        </p:nvSpPr>
        <p:spPr>
          <a:xfrm>
            <a:off x="1630703" y="3865980"/>
            <a:ext cx="607698" cy="2374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Incidents</a:t>
            </a:r>
          </a:p>
        </p:txBody>
      </p: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28FE79B1-A4A6-4F82-AD5D-504045D7EE55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rot="16200000" flipH="1">
            <a:off x="745091" y="2673762"/>
            <a:ext cx="467175" cy="72346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DB56EA5B-9D9F-4754-BA78-5741A4080F7E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1381094" y="3852008"/>
            <a:ext cx="277706" cy="269205"/>
          </a:xfrm>
          <a:prstGeom prst="rect">
            <a:avLst/>
          </a:prstGeom>
        </p:spPr>
      </p:pic>
      <p:sp>
        <p:nvSpPr>
          <p:cNvPr id="98" name="Parallélogramme 97">
            <a:extLst>
              <a:ext uri="{FF2B5EF4-FFF2-40B4-BE49-F238E27FC236}">
                <a16:creationId xmlns:a16="http://schemas.microsoft.com/office/drawing/2014/main" id="{EA549992-B11C-42C7-B0E7-519AC9ADAE73}"/>
              </a:ext>
            </a:extLst>
          </p:cNvPr>
          <p:cNvSpPr/>
          <p:nvPr/>
        </p:nvSpPr>
        <p:spPr>
          <a:xfrm>
            <a:off x="1519947" y="1199424"/>
            <a:ext cx="737776" cy="157087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Describe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21786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E598873A-7C08-408D-8FED-4CD6AE9E8EF7}"/>
              </a:ext>
            </a:extLst>
          </p:cNvPr>
          <p:cNvCxnSpPr>
            <a:stCxn id="64" idx="3"/>
            <a:endCxn id="47" idx="0"/>
          </p:cNvCxnSpPr>
          <p:nvPr/>
        </p:nvCxnSpPr>
        <p:spPr>
          <a:xfrm flipH="1" flipV="1">
            <a:off x="626872" y="1146002"/>
            <a:ext cx="6358050" cy="3689526"/>
          </a:xfrm>
          <a:prstGeom prst="bentConnector4">
            <a:avLst>
              <a:gd name="adj1" fmla="val -3595"/>
              <a:gd name="adj2" fmla="val 1061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5686F9-3F88-6287-91CF-7740B5F273B8}"/>
              </a:ext>
            </a:extLst>
          </p:cNvPr>
          <p:cNvSpPr/>
          <p:nvPr/>
        </p:nvSpPr>
        <p:spPr>
          <a:xfrm>
            <a:off x="6831274" y="2993011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Tâches récurrentes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93DF5A9-3A9D-4EC9-9790-44238E411C2B}"/>
              </a:ext>
            </a:extLst>
          </p:cNvPr>
          <p:cNvGrpSpPr/>
          <p:nvPr/>
        </p:nvGrpSpPr>
        <p:grpSpPr>
          <a:xfrm>
            <a:off x="2410248" y="1641213"/>
            <a:ext cx="3167249" cy="1577036"/>
            <a:chOff x="3842313" y="1607259"/>
            <a:chExt cx="4222999" cy="210271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02AB612-44AD-4ACB-9F90-CFC1E55CC8E3}"/>
                </a:ext>
              </a:extLst>
            </p:cNvPr>
            <p:cNvSpPr/>
            <p:nvPr/>
          </p:nvSpPr>
          <p:spPr>
            <a:xfrm>
              <a:off x="3842313" y="1607259"/>
              <a:ext cx="4222999" cy="2102714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Dispositifs</a:t>
              </a:r>
              <a:endParaRPr kumimoji="0" lang="fr-FR" sz="9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EEA5808-1C4E-4226-9C88-2CAEAE63DCA4}"/>
                </a:ext>
              </a:extLst>
            </p:cNvPr>
            <p:cNvSpPr/>
            <p:nvPr/>
          </p:nvSpPr>
          <p:spPr>
            <a:xfrm>
              <a:off x="5727360" y="2226859"/>
              <a:ext cx="2255243" cy="1340874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Décliné </a:t>
              </a:r>
            </a:p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5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(dans un socle)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D8E3581-A83F-465C-877A-23B699C9156B}"/>
                </a:ext>
              </a:extLst>
            </p:cNvPr>
            <p:cNvGrpSpPr/>
            <p:nvPr/>
          </p:nvGrpSpPr>
          <p:grpSpPr>
            <a:xfrm>
              <a:off x="6096000" y="2714757"/>
              <a:ext cx="1459683" cy="360000"/>
              <a:chOff x="5448564" y="2484151"/>
              <a:chExt cx="1459683" cy="360000"/>
            </a:xfrm>
          </p:grpSpPr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27D270E2-F2D5-4458-9597-39233404C8FA}"/>
                  </a:ext>
                </a:extLst>
              </p:cNvPr>
              <p:cNvSpPr/>
              <p:nvPr/>
            </p:nvSpPr>
            <p:spPr>
              <a:xfrm>
                <a:off x="5448564" y="2484151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Opéré</a:t>
                </a:r>
              </a:p>
            </p:txBody>
          </p:sp>
          <p:pic>
            <p:nvPicPr>
              <p:cNvPr id="17" name="Graphique 16">
                <a:extLst>
                  <a:ext uri="{FF2B5EF4-FFF2-40B4-BE49-F238E27FC236}">
                    <a16:creationId xmlns:a16="http://schemas.microsoft.com/office/drawing/2014/main" id="{8B87DA19-C2D4-4AEE-8D38-87C944381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68794" y="2520151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7841B6E-F9CD-4099-A543-137E96630178}"/>
                </a:ext>
              </a:extLst>
            </p:cNvPr>
            <p:cNvGrpSpPr/>
            <p:nvPr/>
          </p:nvGrpSpPr>
          <p:grpSpPr>
            <a:xfrm>
              <a:off x="6096000" y="3163946"/>
              <a:ext cx="1459683" cy="360000"/>
              <a:chOff x="5448563" y="3156845"/>
              <a:chExt cx="1459683" cy="360000"/>
            </a:xfrm>
          </p:grpSpPr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D0A16556-EBE7-473E-8CD4-7C56AA49816B}"/>
                  </a:ext>
                </a:extLst>
              </p:cNvPr>
              <p:cNvSpPr/>
              <p:nvPr/>
            </p:nvSpPr>
            <p:spPr>
              <a:xfrm>
                <a:off x="5448563" y="3156845"/>
                <a:ext cx="1459683" cy="360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Construction</a:t>
                </a:r>
              </a:p>
            </p:txBody>
          </p:sp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C3E1E6D2-F7E0-43BC-BF5D-74ABFED5C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68794" y="3186429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32B676C-32EA-4875-AA0B-96958EA7F717}"/>
                </a:ext>
              </a:extLst>
            </p:cNvPr>
            <p:cNvGrpSpPr/>
            <p:nvPr/>
          </p:nvGrpSpPr>
          <p:grpSpPr>
            <a:xfrm>
              <a:off x="4019531" y="2381961"/>
              <a:ext cx="1389285" cy="1185772"/>
              <a:chOff x="4205017" y="3799170"/>
              <a:chExt cx="1389285" cy="1185772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77931361-E61D-417E-9C58-CB3992F6ECCB}"/>
                  </a:ext>
                </a:extLst>
              </p:cNvPr>
              <p:cNvSpPr/>
              <p:nvPr/>
            </p:nvSpPr>
            <p:spPr>
              <a:xfrm>
                <a:off x="4205017" y="3799170"/>
                <a:ext cx="1389285" cy="1185772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Proposé</a:t>
                </a:r>
              </a:p>
              <a:p>
                <a:pPr marL="0" marR="0" lvl="0" indent="0" algn="ctr" defTabSz="3429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5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catalogue</a:t>
                </a:r>
                <a:endParaRPr kumimoji="0" lang="fr-FR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02D528CE-FADE-45F9-84EF-6FC3C3F9E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50486" y="4352469"/>
                <a:ext cx="316971" cy="461050"/>
              </a:xfrm>
              <a:prstGeom prst="rect">
                <a:avLst/>
              </a:prstGeom>
            </p:spPr>
          </p:pic>
        </p:grp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4C78C4-19E1-4CAF-ADD1-07E14FB404D1}"/>
              </a:ext>
            </a:extLst>
          </p:cNvPr>
          <p:cNvSpPr/>
          <p:nvPr/>
        </p:nvSpPr>
        <p:spPr>
          <a:xfrm>
            <a:off x="6767977" y="1508392"/>
            <a:ext cx="1428226" cy="4718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Indicateurs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(performance)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E113887-7FA0-4716-9B01-9A4E409352BC}"/>
              </a:ext>
            </a:extLst>
          </p:cNvPr>
          <p:cNvSpPr/>
          <p:nvPr/>
        </p:nvSpPr>
        <p:spPr>
          <a:xfrm>
            <a:off x="7979258" y="2093623"/>
            <a:ext cx="713606" cy="24518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Métriques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4C59A3EA-B725-42B7-BF9C-857AE4245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0574" y="3124123"/>
            <a:ext cx="189653" cy="216745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0C2CB42-F1AB-4FB2-8B6E-10F2F65CE537}"/>
              </a:ext>
            </a:extLst>
          </p:cNvPr>
          <p:cNvSpPr/>
          <p:nvPr/>
        </p:nvSpPr>
        <p:spPr>
          <a:xfrm>
            <a:off x="7060226" y="2639138"/>
            <a:ext cx="1428226" cy="216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Indicateurs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0A46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(activité)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D41C6F51-4961-4C1A-8169-5568CDE7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4069" y="1588198"/>
            <a:ext cx="236157" cy="209918"/>
          </a:xfrm>
          <a:prstGeom prst="rect">
            <a:avLst/>
          </a:prstGeom>
        </p:spPr>
      </p:pic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C5DD2938-C587-447F-A82B-B90E6CCE89BD}"/>
              </a:ext>
            </a:extLst>
          </p:cNvPr>
          <p:cNvCxnSpPr>
            <a:cxnSpLocks/>
            <a:stCxn id="22" idx="1"/>
            <a:endCxn id="24" idx="0"/>
          </p:cNvCxnSpPr>
          <p:nvPr/>
        </p:nvCxnSpPr>
        <p:spPr>
          <a:xfrm rot="10800000" flipV="1">
            <a:off x="7774340" y="2216214"/>
            <a:ext cx="204919" cy="422923"/>
          </a:xfrm>
          <a:prstGeom prst="bentConnector2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49507AF2-5A6D-4D71-BFBC-A9273AF7A7A0}"/>
              </a:ext>
            </a:extLst>
          </p:cNvPr>
          <p:cNvCxnSpPr>
            <a:cxnSpLocks/>
            <a:stCxn id="21" idx="2"/>
            <a:endCxn id="22" idx="1"/>
          </p:cNvCxnSpPr>
          <p:nvPr/>
        </p:nvCxnSpPr>
        <p:spPr>
          <a:xfrm rot="16200000" flipH="1">
            <a:off x="7612703" y="1849660"/>
            <a:ext cx="235942" cy="497168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02ECEF2B-BBC1-4807-8BCD-41C99244F802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rot="10800000" flipV="1">
            <a:off x="5195275" y="1744333"/>
            <a:ext cx="1572702" cy="8625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B709E792-FFF3-4191-A256-F2F230723A2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>
            <a:off x="5195275" y="2606838"/>
            <a:ext cx="1588514" cy="6459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2739AD5A-4D1A-49E7-835D-0D5F2C2E2A61}"/>
              </a:ext>
            </a:extLst>
          </p:cNvPr>
          <p:cNvSpPr/>
          <p:nvPr/>
        </p:nvSpPr>
        <p:spPr>
          <a:xfrm>
            <a:off x="5647033" y="2545493"/>
            <a:ext cx="1049705" cy="12268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Mesuré par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948AF2-45A3-4C20-AE88-23BD7D1DE4C5}"/>
              </a:ext>
            </a:extLst>
          </p:cNvPr>
          <p:cNvGrpSpPr/>
          <p:nvPr/>
        </p:nvGrpSpPr>
        <p:grpSpPr>
          <a:xfrm>
            <a:off x="98229" y="2531905"/>
            <a:ext cx="1037440" cy="270000"/>
            <a:chOff x="9287076" y="1061512"/>
            <a:chExt cx="1383253" cy="36000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73AECFD9-5FB6-4062-8420-E4494BACC517}"/>
                </a:ext>
              </a:extLst>
            </p:cNvPr>
            <p:cNvSpPr/>
            <p:nvPr/>
          </p:nvSpPr>
          <p:spPr>
            <a:xfrm>
              <a:off x="9287076" y="1061512"/>
              <a:ext cx="1383253" cy="36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Politiques</a:t>
              </a:r>
            </a:p>
          </p:txBody>
        </p:sp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78A4F7E9-2052-42E2-9E36-E5D4D258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06613" y="1097512"/>
              <a:ext cx="216000" cy="288000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9341D5E-83E0-461D-9499-B114477910A3}"/>
              </a:ext>
            </a:extLst>
          </p:cNvPr>
          <p:cNvGrpSpPr/>
          <p:nvPr/>
        </p:nvGrpSpPr>
        <p:grpSpPr>
          <a:xfrm>
            <a:off x="110326" y="1146002"/>
            <a:ext cx="1033091" cy="270000"/>
            <a:chOff x="4704981" y="1355549"/>
            <a:chExt cx="1377455" cy="360000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B7FD554B-4A21-4C1C-8E06-DD63B244EB53}"/>
                </a:ext>
              </a:extLst>
            </p:cNvPr>
            <p:cNvSpPr/>
            <p:nvPr/>
          </p:nvSpPr>
          <p:spPr>
            <a:xfrm>
              <a:off x="4704981" y="1355549"/>
              <a:ext cx="1377455" cy="3600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Risques</a:t>
              </a:r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46364BA9-A91A-44D4-91F2-3C0D53A1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00022" y="1416798"/>
              <a:ext cx="246859" cy="219429"/>
            </a:xfrm>
            <a:prstGeom prst="rect">
              <a:avLst/>
            </a:prstGeom>
          </p:spPr>
        </p:pic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9E623F3-5AE2-43F1-8CF0-AD398F73FC7B}"/>
              </a:ext>
            </a:extLst>
          </p:cNvPr>
          <p:cNvSpPr/>
          <p:nvPr/>
        </p:nvSpPr>
        <p:spPr>
          <a:xfrm>
            <a:off x="272355" y="3269080"/>
            <a:ext cx="2136107" cy="994172"/>
          </a:xfrm>
          <a:prstGeom prst="roundRect">
            <a:avLst>
              <a:gd name="adj" fmla="val 97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A46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F5F754BB-7CF0-4262-A5F6-F04A0F1CAE27}"/>
              </a:ext>
            </a:extLst>
          </p:cNvPr>
          <p:cNvSpPr/>
          <p:nvPr/>
        </p:nvSpPr>
        <p:spPr>
          <a:xfrm>
            <a:off x="623612" y="3356892"/>
            <a:ext cx="72313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Dérogations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7D69CD81-C158-4348-AFE3-4E0F9A75C4FE}"/>
              </a:ext>
            </a:extLst>
          </p:cNvPr>
          <p:cNvSpPr/>
          <p:nvPr/>
        </p:nvSpPr>
        <p:spPr>
          <a:xfrm>
            <a:off x="615567" y="3807566"/>
            <a:ext cx="765525" cy="3703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Sécurité dans les projets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A022760-5BD8-4034-9A41-154187C58CA8}"/>
              </a:ext>
            </a:extLst>
          </p:cNvPr>
          <p:cNvSpPr/>
          <p:nvPr/>
        </p:nvSpPr>
        <p:spPr>
          <a:xfrm>
            <a:off x="1652852" y="3364334"/>
            <a:ext cx="607698" cy="1831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Écarts</a:t>
            </a:r>
          </a:p>
        </p:txBody>
      </p:sp>
      <p:pic>
        <p:nvPicPr>
          <p:cNvPr id="54" name="Graphique 53">
            <a:extLst>
              <a:ext uri="{FF2B5EF4-FFF2-40B4-BE49-F238E27FC236}">
                <a16:creationId xmlns:a16="http://schemas.microsoft.com/office/drawing/2014/main" id="{F7CA57FA-EDDF-456F-B9B3-98E81F75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215" y="3356892"/>
            <a:ext cx="162163" cy="21600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28668E58-B21C-4AA7-8844-9CB7A05377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5755" y="3887473"/>
            <a:ext cx="270272" cy="216000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49F641C7-DDDC-486C-A96A-862701BD8A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47297" y="3335228"/>
            <a:ext cx="162163" cy="21600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FF6A52F5-24D8-409B-A794-6A0904B187C3}"/>
              </a:ext>
            </a:extLst>
          </p:cNvPr>
          <p:cNvGrpSpPr/>
          <p:nvPr/>
        </p:nvGrpSpPr>
        <p:grpSpPr>
          <a:xfrm>
            <a:off x="963817" y="4393402"/>
            <a:ext cx="6424273" cy="609025"/>
            <a:chOff x="1673530" y="5696586"/>
            <a:chExt cx="8565697" cy="81203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F7E6E67C-A3D7-4FC6-8BEC-CACC515F50DC}"/>
                </a:ext>
              </a:extLst>
            </p:cNvPr>
            <p:cNvSpPr/>
            <p:nvPr/>
          </p:nvSpPr>
          <p:spPr>
            <a:xfrm>
              <a:off x="1673530" y="5696586"/>
              <a:ext cx="8565697" cy="81203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0A46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Actions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B89C2D84-865E-4119-ACF5-1CEBEC46A3B3}"/>
                </a:ext>
              </a:extLst>
            </p:cNvPr>
            <p:cNvGrpSpPr/>
            <p:nvPr/>
          </p:nvGrpSpPr>
          <p:grpSpPr>
            <a:xfrm>
              <a:off x="2211088" y="6102602"/>
              <a:ext cx="7490581" cy="363485"/>
              <a:chOff x="838200" y="6059608"/>
              <a:chExt cx="7490581" cy="363485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5BF0B101-1635-4F19-A7C9-A62B47083C00}"/>
                  </a:ext>
                </a:extLst>
              </p:cNvPr>
              <p:cNvGrpSpPr/>
              <p:nvPr/>
            </p:nvGrpSpPr>
            <p:grpSpPr>
              <a:xfrm>
                <a:off x="3583254" y="6060219"/>
                <a:ext cx="1904301" cy="360000"/>
                <a:chOff x="2451294" y="5954935"/>
                <a:chExt cx="1904301" cy="360000"/>
              </a:xfrm>
            </p:grpSpPr>
            <p:sp>
              <p:nvSpPr>
                <p:cNvPr id="68" name="Rectangle : coins arrondis 67">
                  <a:extLst>
                    <a:ext uri="{FF2B5EF4-FFF2-40B4-BE49-F238E27FC236}">
                      <a16:creationId xmlns:a16="http://schemas.microsoft.com/office/drawing/2014/main" id="{CB8F042B-8FA0-4E5C-AAF2-254D5F82516E}"/>
                    </a:ext>
                  </a:extLst>
                </p:cNvPr>
                <p:cNvSpPr/>
                <p:nvPr/>
              </p:nvSpPr>
              <p:spPr>
                <a:xfrm>
                  <a:off x="2451294" y="5954935"/>
                  <a:ext cx="1904301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Action d’amélioration</a:t>
                  </a:r>
                </a:p>
              </p:txBody>
            </p:sp>
            <p:pic>
              <p:nvPicPr>
                <p:cNvPr id="69" name="Graphique 68">
                  <a:extLst>
                    <a:ext uri="{FF2B5EF4-FFF2-40B4-BE49-F238E27FC236}">
                      <a16:creationId xmlns:a16="http://schemas.microsoft.com/office/drawing/2014/main" id="{5B9BCF31-6A98-444E-8998-70DC2CA7D2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2208" y="5981638"/>
                  <a:ext cx="287274" cy="287274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1D26E709-5E87-435F-838E-9B5582574C63}"/>
                  </a:ext>
                </a:extLst>
              </p:cNvPr>
              <p:cNvGrpSpPr/>
              <p:nvPr/>
            </p:nvGrpSpPr>
            <p:grpSpPr>
              <a:xfrm>
                <a:off x="838200" y="6059608"/>
                <a:ext cx="2216566" cy="360000"/>
                <a:chOff x="175746" y="5959587"/>
                <a:chExt cx="2216566" cy="360000"/>
              </a:xfrm>
            </p:grpSpPr>
            <p:sp>
              <p:nvSpPr>
                <p:cNvPr id="66" name="Rectangle : coins arrondis 65">
                  <a:extLst>
                    <a:ext uri="{FF2B5EF4-FFF2-40B4-BE49-F238E27FC236}">
                      <a16:creationId xmlns:a16="http://schemas.microsoft.com/office/drawing/2014/main" id="{EE9682F4-8DA6-4EC0-8C41-1C61DDAA1FD0}"/>
                    </a:ext>
                  </a:extLst>
                </p:cNvPr>
                <p:cNvSpPr/>
                <p:nvPr/>
              </p:nvSpPr>
              <p:spPr>
                <a:xfrm>
                  <a:off x="175746" y="5959587"/>
                  <a:ext cx="221656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Action Simple</a:t>
                  </a:r>
                </a:p>
              </p:txBody>
            </p:sp>
            <p:pic>
              <p:nvPicPr>
                <p:cNvPr id="67" name="Graphique 66">
                  <a:extLst>
                    <a:ext uri="{FF2B5EF4-FFF2-40B4-BE49-F238E27FC236}">
                      <a16:creationId xmlns:a16="http://schemas.microsoft.com/office/drawing/2014/main" id="{AE5EBEDD-024F-4731-99C0-C53343431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22" y="6015687"/>
                  <a:ext cx="226177" cy="25848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F2466EE5-177C-42D4-9CBD-63935D2BF0B7}"/>
                  </a:ext>
                </a:extLst>
              </p:cNvPr>
              <p:cNvGrpSpPr/>
              <p:nvPr/>
            </p:nvGrpSpPr>
            <p:grpSpPr>
              <a:xfrm>
                <a:off x="6049275" y="6063093"/>
                <a:ext cx="2279506" cy="360000"/>
                <a:chOff x="6049275" y="6063093"/>
                <a:chExt cx="2279506" cy="360000"/>
              </a:xfrm>
            </p:grpSpPr>
            <p:sp>
              <p:nvSpPr>
                <p:cNvPr id="64" name="Rectangle : coins arrondis 63">
                  <a:extLst>
                    <a:ext uri="{FF2B5EF4-FFF2-40B4-BE49-F238E27FC236}">
                      <a16:creationId xmlns:a16="http://schemas.microsoft.com/office/drawing/2014/main" id="{8ED21C3D-8B14-4D21-B5EF-308C4EA15B81}"/>
                    </a:ext>
                  </a:extLst>
                </p:cNvPr>
                <p:cNvSpPr/>
                <p:nvPr/>
              </p:nvSpPr>
              <p:spPr>
                <a:xfrm>
                  <a:off x="6049275" y="6063093"/>
                  <a:ext cx="2279506" cy="36000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3429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A465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Action de construction</a:t>
                  </a:r>
                </a:p>
              </p:txBody>
            </p:sp>
            <p:pic>
              <p:nvPicPr>
                <p:cNvPr id="65" name="Graphique 64">
                  <a:extLst>
                    <a:ext uri="{FF2B5EF4-FFF2-40B4-BE49-F238E27FC236}">
                      <a16:creationId xmlns:a16="http://schemas.microsoft.com/office/drawing/2014/main" id="{52D1E15E-C417-41C2-81B4-A41F660EA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3130" y="6100952"/>
                  <a:ext cx="288000" cy="28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0" name="Titre 69">
            <a:extLst>
              <a:ext uri="{FF2B5EF4-FFF2-40B4-BE49-F238E27FC236}">
                <a16:creationId xmlns:a16="http://schemas.microsoft.com/office/drawing/2014/main" id="{428A7DFA-40E6-45A0-971E-ECDFB9A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fonctionnel</a:t>
            </a:r>
          </a:p>
        </p:txBody>
      </p: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8CF91794-FD64-46DB-8113-95EB7505ED79}"/>
              </a:ext>
            </a:extLst>
          </p:cNvPr>
          <p:cNvCxnSpPr>
            <a:cxnSpLocks/>
            <a:stCxn id="7" idx="0"/>
            <a:endCxn id="44" idx="0"/>
          </p:cNvCxnSpPr>
          <p:nvPr/>
        </p:nvCxnSpPr>
        <p:spPr>
          <a:xfrm rot="16200000" flipH="1" flipV="1">
            <a:off x="2430353" y="292508"/>
            <a:ext cx="425992" cy="4052801"/>
          </a:xfrm>
          <a:prstGeom prst="bentConnector3">
            <a:avLst>
              <a:gd name="adj1" fmla="val -22714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aphique 24">
            <a:extLst>
              <a:ext uri="{FF2B5EF4-FFF2-40B4-BE49-F238E27FC236}">
                <a16:creationId xmlns:a16="http://schemas.microsoft.com/office/drawing/2014/main" id="{8E8C938D-A263-4C2B-88AA-4E6C6AE444FD}"/>
              </a:ext>
            </a:extLst>
          </p:cNvPr>
          <p:cNvGrpSpPr/>
          <p:nvPr/>
        </p:nvGrpSpPr>
        <p:grpSpPr>
          <a:xfrm>
            <a:off x="4812376" y="1706277"/>
            <a:ext cx="348131" cy="371340"/>
            <a:chOff x="12630131" y="1476626"/>
            <a:chExt cx="1456779" cy="1553899"/>
          </a:xfrm>
        </p:grpSpPr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76AB99A-1668-4568-9FFD-7E6A9BFB2376}"/>
                </a:ext>
              </a:extLst>
            </p:cNvPr>
            <p:cNvSpPr/>
            <p:nvPr/>
          </p:nvSpPr>
          <p:spPr>
            <a:xfrm>
              <a:off x="12630131" y="1476626"/>
              <a:ext cx="1427948" cy="1553899"/>
            </a:xfrm>
            <a:custGeom>
              <a:avLst/>
              <a:gdLst>
                <a:gd name="connsiteX0" fmla="*/ 728390 w 1427948"/>
                <a:gd name="connsiteY0" fmla="*/ 679831 h 1553899"/>
                <a:gd name="connsiteX1" fmla="*/ 728390 w 1427948"/>
                <a:gd name="connsiteY1" fmla="*/ 1553899 h 1553899"/>
                <a:gd name="connsiteX2" fmla="*/ 784264 w 1427948"/>
                <a:gd name="connsiteY2" fmla="*/ 1542730 h 1553899"/>
                <a:gd name="connsiteX3" fmla="*/ 1427948 w 1427948"/>
                <a:gd name="connsiteY3" fmla="*/ 679922 h 1553899"/>
                <a:gd name="connsiteX4" fmla="*/ 672517 w 1427948"/>
                <a:gd name="connsiteY4" fmla="*/ 11138 h 1553899"/>
                <a:gd name="connsiteX5" fmla="*/ 89805 w 1427948"/>
                <a:gd name="connsiteY5" fmla="*/ 253935 h 1553899"/>
                <a:gd name="connsiteX6" fmla="*/ 0 w 1427948"/>
                <a:gd name="connsiteY6" fmla="*/ 388475 h 1553899"/>
                <a:gd name="connsiteX7" fmla="*/ 29227 w 1427948"/>
                <a:gd name="connsiteY7" fmla="*/ 679831 h 1553899"/>
                <a:gd name="connsiteX8" fmla="*/ 728390 w 1427948"/>
                <a:gd name="connsiteY8" fmla="*/ 679831 h 1553899"/>
                <a:gd name="connsiteX9" fmla="*/ 728390 w 1427948"/>
                <a:gd name="connsiteY9" fmla="*/ 0 h 1553899"/>
                <a:gd name="connsiteX10" fmla="*/ 672517 w 1427948"/>
                <a:gd name="connsiteY10" fmla="*/ 11138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7948" h="1553899">
                  <a:moveTo>
                    <a:pt x="728390" y="679831"/>
                  </a:moveTo>
                  <a:lnTo>
                    <a:pt x="728390" y="1553899"/>
                  </a:lnTo>
                  <a:cubicBezTo>
                    <a:pt x="747567" y="1553881"/>
                    <a:pt x="766553" y="1550086"/>
                    <a:pt x="784264" y="1542730"/>
                  </a:cubicBezTo>
                  <a:cubicBezTo>
                    <a:pt x="1003813" y="1451257"/>
                    <a:pt x="1331042" y="1169430"/>
                    <a:pt x="1427948" y="679922"/>
                  </a:cubicBezTo>
                  <a:close/>
                  <a:moveTo>
                    <a:pt x="672517" y="11138"/>
                  </a:moveTo>
                  <a:lnTo>
                    <a:pt x="89805" y="253935"/>
                  </a:lnTo>
                  <a:cubicBezTo>
                    <a:pt x="35390" y="276462"/>
                    <a:pt x="-67" y="329582"/>
                    <a:pt x="0" y="388475"/>
                  </a:cubicBezTo>
                  <a:cubicBezTo>
                    <a:pt x="41" y="486323"/>
                    <a:pt x="9832" y="583924"/>
                    <a:pt x="29227" y="679831"/>
                  </a:cubicBezTo>
                  <a:lnTo>
                    <a:pt x="728390" y="679831"/>
                  </a:lnTo>
                  <a:lnTo>
                    <a:pt x="728390" y="0"/>
                  </a:lnTo>
                  <a:cubicBezTo>
                    <a:pt x="709282" y="631"/>
                    <a:pt x="690407" y="4394"/>
                    <a:pt x="672517" y="1113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9233A88-B4C0-4149-A822-AC0BA3EE0683}"/>
                </a:ext>
              </a:extLst>
            </p:cNvPr>
            <p:cNvSpPr/>
            <p:nvPr/>
          </p:nvSpPr>
          <p:spPr>
            <a:xfrm>
              <a:off x="12659357" y="1476626"/>
              <a:ext cx="1427553" cy="1553899"/>
            </a:xfrm>
            <a:custGeom>
              <a:avLst/>
              <a:gdLst>
                <a:gd name="connsiteX0" fmla="*/ 643017 w 1427553"/>
                <a:gd name="connsiteY0" fmla="*/ 1542730 h 1553899"/>
                <a:gd name="connsiteX1" fmla="*/ 699164 w 1427553"/>
                <a:gd name="connsiteY1" fmla="*/ 1553899 h 1553899"/>
                <a:gd name="connsiteX2" fmla="*/ 699164 w 1427553"/>
                <a:gd name="connsiteY2" fmla="*/ 679831 h 1553899"/>
                <a:gd name="connsiteX3" fmla="*/ 0 w 1427553"/>
                <a:gd name="connsiteY3" fmla="*/ 679831 h 1553899"/>
                <a:gd name="connsiteX4" fmla="*/ 643017 w 1427553"/>
                <a:gd name="connsiteY4" fmla="*/ 1542730 h 1553899"/>
                <a:gd name="connsiteX5" fmla="*/ 1338022 w 1427553"/>
                <a:gd name="connsiteY5" fmla="*/ 253965 h 1553899"/>
                <a:gd name="connsiteX6" fmla="*/ 755310 w 1427553"/>
                <a:gd name="connsiteY6" fmla="*/ 11169 h 1553899"/>
                <a:gd name="connsiteX7" fmla="*/ 699346 w 1427553"/>
                <a:gd name="connsiteY7" fmla="*/ 0 h 1553899"/>
                <a:gd name="connsiteX8" fmla="*/ 699164 w 1427553"/>
                <a:gd name="connsiteY8" fmla="*/ 0 h 1553899"/>
                <a:gd name="connsiteX9" fmla="*/ 699164 w 1427553"/>
                <a:gd name="connsiteY9" fmla="*/ 679831 h 1553899"/>
                <a:gd name="connsiteX10" fmla="*/ 1398722 w 1427553"/>
                <a:gd name="connsiteY10" fmla="*/ 679831 h 1553899"/>
                <a:gd name="connsiteX11" fmla="*/ 1427554 w 1427553"/>
                <a:gd name="connsiteY11" fmla="*/ 388475 h 1553899"/>
                <a:gd name="connsiteX12" fmla="*/ 1338022 w 1427553"/>
                <a:gd name="connsiteY12" fmla="*/ 253965 h 155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7553" h="1553899">
                  <a:moveTo>
                    <a:pt x="643017" y="1542730"/>
                  </a:moveTo>
                  <a:cubicBezTo>
                    <a:pt x="660809" y="1550130"/>
                    <a:pt x="679893" y="1553926"/>
                    <a:pt x="699164" y="1553899"/>
                  </a:cubicBezTo>
                  <a:lnTo>
                    <a:pt x="699164" y="679831"/>
                  </a:lnTo>
                  <a:lnTo>
                    <a:pt x="0" y="679831"/>
                  </a:lnTo>
                  <a:cubicBezTo>
                    <a:pt x="89471" y="1124513"/>
                    <a:pt x="373725" y="1430498"/>
                    <a:pt x="643017" y="1542730"/>
                  </a:cubicBezTo>
                  <a:close/>
                  <a:moveTo>
                    <a:pt x="1338022" y="253965"/>
                  </a:moveTo>
                  <a:lnTo>
                    <a:pt x="755310" y="11169"/>
                  </a:lnTo>
                  <a:cubicBezTo>
                    <a:pt x="737397" y="4392"/>
                    <a:pt x="718488" y="618"/>
                    <a:pt x="699346" y="0"/>
                  </a:cubicBezTo>
                  <a:lnTo>
                    <a:pt x="699164" y="0"/>
                  </a:lnTo>
                  <a:lnTo>
                    <a:pt x="699164" y="679831"/>
                  </a:lnTo>
                  <a:lnTo>
                    <a:pt x="1398722" y="679831"/>
                  </a:lnTo>
                  <a:cubicBezTo>
                    <a:pt x="1417862" y="583892"/>
                    <a:pt x="1427519" y="486304"/>
                    <a:pt x="1427554" y="388475"/>
                  </a:cubicBezTo>
                  <a:cubicBezTo>
                    <a:pt x="1427588" y="329679"/>
                    <a:pt x="1392276" y="276626"/>
                    <a:pt x="1338022" y="2539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89" name="Connecteur : en angle 88">
            <a:extLst>
              <a:ext uri="{FF2B5EF4-FFF2-40B4-BE49-F238E27FC236}">
                <a16:creationId xmlns:a16="http://schemas.microsoft.com/office/drawing/2014/main" id="{BC5F9564-A474-432D-97EE-3C6E5283380D}"/>
              </a:ext>
            </a:extLst>
          </p:cNvPr>
          <p:cNvCxnSpPr>
            <a:cxnSpLocks/>
            <a:stCxn id="7" idx="0"/>
            <a:endCxn id="47" idx="2"/>
          </p:cNvCxnSpPr>
          <p:nvPr/>
        </p:nvCxnSpPr>
        <p:spPr>
          <a:xfrm rot="16200000" flipV="1">
            <a:off x="2303356" y="-260481"/>
            <a:ext cx="689911" cy="404287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arallélogramme 87">
            <a:extLst>
              <a:ext uri="{FF2B5EF4-FFF2-40B4-BE49-F238E27FC236}">
                <a16:creationId xmlns:a16="http://schemas.microsoft.com/office/drawing/2014/main" id="{9E094C2A-B9F6-4370-BE45-40C4130243A2}"/>
              </a:ext>
            </a:extLst>
          </p:cNvPr>
          <p:cNvSpPr/>
          <p:nvPr/>
        </p:nvSpPr>
        <p:spPr>
          <a:xfrm>
            <a:off x="1522861" y="1968967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Couvert par</a:t>
            </a:r>
          </a:p>
        </p:txBody>
      </p:sp>
      <p:cxnSp>
        <p:nvCxnSpPr>
          <p:cNvPr id="94" name="Connecteur : en angle 93">
            <a:extLst>
              <a:ext uri="{FF2B5EF4-FFF2-40B4-BE49-F238E27FC236}">
                <a16:creationId xmlns:a16="http://schemas.microsoft.com/office/drawing/2014/main" id="{3061D5E0-182A-41D0-BD78-17671EAE0AD7}"/>
              </a:ext>
            </a:extLst>
          </p:cNvPr>
          <p:cNvCxnSpPr>
            <a:cxnSpLocks/>
            <a:stCxn id="12" idx="1"/>
            <a:endCxn id="44" idx="3"/>
          </p:cNvCxnSpPr>
          <p:nvPr/>
        </p:nvCxnSpPr>
        <p:spPr>
          <a:xfrm rot="10800000" flipV="1">
            <a:off x="1135669" y="2666904"/>
            <a:ext cx="1407493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E3BEBD4A-CFF0-46D4-966F-1EF961F0377F}"/>
              </a:ext>
            </a:extLst>
          </p:cNvPr>
          <p:cNvCxnSpPr>
            <a:cxnSpLocks/>
            <a:stCxn id="12" idx="0"/>
            <a:endCxn id="47" idx="3"/>
          </p:cNvCxnSpPr>
          <p:nvPr/>
        </p:nvCxnSpPr>
        <p:spPr>
          <a:xfrm rot="16200000" flipV="1">
            <a:off x="1633161" y="791258"/>
            <a:ext cx="941238" cy="1920726"/>
          </a:xfrm>
          <a:prstGeom prst="bentConnector2">
            <a:avLst/>
          </a:prstGeom>
          <a:ln>
            <a:solidFill>
              <a:schemeClr val="accent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rallélogramme 77">
            <a:extLst>
              <a:ext uri="{FF2B5EF4-FFF2-40B4-BE49-F238E27FC236}">
                <a16:creationId xmlns:a16="http://schemas.microsoft.com/office/drawing/2014/main" id="{F805CD92-9829-41B1-9F36-3DBADE4D3C03}"/>
              </a:ext>
            </a:extLst>
          </p:cNvPr>
          <p:cNvSpPr/>
          <p:nvPr/>
        </p:nvSpPr>
        <p:spPr>
          <a:xfrm>
            <a:off x="1602935" y="2604891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Définie par</a:t>
            </a:r>
          </a:p>
        </p:txBody>
      </p:sp>
      <p:cxnSp>
        <p:nvCxnSpPr>
          <p:cNvPr id="102" name="Connecteur : en angle 101">
            <a:extLst>
              <a:ext uri="{FF2B5EF4-FFF2-40B4-BE49-F238E27FC236}">
                <a16:creationId xmlns:a16="http://schemas.microsoft.com/office/drawing/2014/main" id="{04E1C9FC-44CC-490B-90B5-EEC1862993AA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8212014" y="2216215"/>
            <a:ext cx="480850" cy="1036526"/>
          </a:xfrm>
          <a:prstGeom prst="bentConnector3">
            <a:avLst>
              <a:gd name="adj1" fmla="val 135656"/>
            </a:avLst>
          </a:prstGeom>
          <a:ln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03F5455D-E248-4E22-8FC1-C6A649092D15}"/>
              </a:ext>
            </a:extLst>
          </p:cNvPr>
          <p:cNvCxnSpPr>
            <a:cxnSpLocks/>
            <a:stCxn id="50" idx="1"/>
            <a:endCxn id="59" idx="1"/>
          </p:cNvCxnSpPr>
          <p:nvPr/>
        </p:nvCxnSpPr>
        <p:spPr>
          <a:xfrm rot="10800000" flipH="1" flipV="1">
            <a:off x="272354" y="3766166"/>
            <a:ext cx="691463" cy="931748"/>
          </a:xfrm>
          <a:prstGeom prst="bentConnector3">
            <a:avLst>
              <a:gd name="adj1" fmla="val -24795"/>
            </a:avLst>
          </a:prstGeom>
          <a:ln>
            <a:solidFill>
              <a:schemeClr val="accent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34E12471-8D7F-4470-9960-98E918976E2A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16200000" flipH="1">
            <a:off x="4578101" y="3148522"/>
            <a:ext cx="1621799" cy="148221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en angle 126">
            <a:extLst>
              <a:ext uri="{FF2B5EF4-FFF2-40B4-BE49-F238E27FC236}">
                <a16:creationId xmlns:a16="http://schemas.microsoft.com/office/drawing/2014/main" id="{3926EAF7-E054-4E0A-BF67-7276CE4469A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3853108" y="2606836"/>
            <a:ext cx="247406" cy="2059835"/>
          </a:xfrm>
          <a:prstGeom prst="bentConnector2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Parallélogramme 137">
            <a:extLst>
              <a:ext uri="{FF2B5EF4-FFF2-40B4-BE49-F238E27FC236}">
                <a16:creationId xmlns:a16="http://schemas.microsoft.com/office/drawing/2014/main" id="{4759D3D3-9435-4CA4-ADF5-6044338A5B4B}"/>
              </a:ext>
            </a:extLst>
          </p:cNvPr>
          <p:cNvSpPr/>
          <p:nvPr/>
        </p:nvSpPr>
        <p:spPr>
          <a:xfrm>
            <a:off x="5074270" y="3789909"/>
            <a:ext cx="769776" cy="17543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Construit par</a:t>
            </a:r>
          </a:p>
        </p:txBody>
      </p:sp>
      <p:sp>
        <p:nvSpPr>
          <p:cNvPr id="71" name="Parallélogramme 70">
            <a:extLst>
              <a:ext uri="{FF2B5EF4-FFF2-40B4-BE49-F238E27FC236}">
                <a16:creationId xmlns:a16="http://schemas.microsoft.com/office/drawing/2014/main" id="{20EFEB67-F968-49B5-B757-657C6CFA1677}"/>
              </a:ext>
            </a:extLst>
          </p:cNvPr>
          <p:cNvSpPr/>
          <p:nvPr/>
        </p:nvSpPr>
        <p:spPr>
          <a:xfrm>
            <a:off x="5515465" y="896450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Couvre</a:t>
            </a:r>
          </a:p>
        </p:txBody>
      </p:sp>
      <p:sp>
        <p:nvSpPr>
          <p:cNvPr id="80" name="Parallélogramme 79">
            <a:extLst>
              <a:ext uri="{FF2B5EF4-FFF2-40B4-BE49-F238E27FC236}">
                <a16:creationId xmlns:a16="http://schemas.microsoft.com/office/drawing/2014/main" id="{EAA5C301-FF21-4BDC-B984-3DE6053D71AB}"/>
              </a:ext>
            </a:extLst>
          </p:cNvPr>
          <p:cNvSpPr/>
          <p:nvPr/>
        </p:nvSpPr>
        <p:spPr>
          <a:xfrm>
            <a:off x="3235953" y="3702327"/>
            <a:ext cx="1176160" cy="24149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Améliore l’efficacité</a:t>
            </a: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140F5B4D-E2F5-4C22-9BC4-DD322223A5C9}"/>
              </a:ext>
            </a:extLst>
          </p:cNvPr>
          <p:cNvSpPr/>
          <p:nvPr/>
        </p:nvSpPr>
        <p:spPr>
          <a:xfrm>
            <a:off x="1630703" y="3865980"/>
            <a:ext cx="607698" cy="2374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8" b="0" i="0" u="none" strike="noStrike" kern="1200" cap="none" spc="0" normalizeH="0" baseline="0" noProof="0">
                <a:ln>
                  <a:noFill/>
                </a:ln>
                <a:solidFill>
                  <a:srgbClr val="267C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Incidents</a:t>
            </a:r>
          </a:p>
        </p:txBody>
      </p: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28FE79B1-A4A6-4F82-AD5D-504045D7EE55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rot="16200000" flipH="1">
            <a:off x="745091" y="2673762"/>
            <a:ext cx="467175" cy="72346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DB56EA5B-9D9F-4754-BA78-5741A4080F7E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1381094" y="3852008"/>
            <a:ext cx="277706" cy="269205"/>
          </a:xfrm>
          <a:prstGeom prst="rect">
            <a:avLst/>
          </a:prstGeom>
        </p:spPr>
      </p:pic>
      <p:sp>
        <p:nvSpPr>
          <p:cNvPr id="98" name="Parallélogramme 97">
            <a:extLst>
              <a:ext uri="{FF2B5EF4-FFF2-40B4-BE49-F238E27FC236}">
                <a16:creationId xmlns:a16="http://schemas.microsoft.com/office/drawing/2014/main" id="{EA549992-B11C-42C7-B0E7-519AC9ADAE73}"/>
              </a:ext>
            </a:extLst>
          </p:cNvPr>
          <p:cNvSpPr/>
          <p:nvPr/>
        </p:nvSpPr>
        <p:spPr>
          <a:xfrm>
            <a:off x="1482437" y="1227178"/>
            <a:ext cx="737776" cy="136946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Définie par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C0CCE259-8E78-685E-C234-BD1F94855D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850274"/>
                  </p:ext>
                </p:extLst>
              </p:nvPr>
            </p:nvGraphicFramePr>
            <p:xfrm>
              <a:off x="98229" y="4755913"/>
              <a:ext cx="597945" cy="336344"/>
            </p:xfrm>
            <a:graphic>
              <a:graphicData uri="http://schemas.microsoft.com/office/powerpoint/2016/slidezoom">
                <pslz:sldZm>
                  <pslz:sldZmObj sldId="2843" cId="2230735578">
                    <pslz:zmPr id="{B68ED66C-0C18-4AED-9452-2CADBC9026C3}" returnToParent="0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7945" cy="3363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diapositive 2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C0CCE259-8E78-685E-C234-BD1F94855D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229" y="4755913"/>
                <a:ext cx="597945" cy="3363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5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D9B00C5-B0E6-4B8D-8911-E0558985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 of the </a:t>
            </a:r>
            <a:r>
              <a:rPr lang="fr-FR" dirty="0" err="1"/>
              <a:t>summary</a:t>
            </a: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6B02651-6C84-49D5-87F4-489E86182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697555"/>
              </p:ext>
            </p:extLst>
          </p:nvPr>
        </p:nvGraphicFramePr>
        <p:xfrm>
          <a:off x="1103014" y="1188720"/>
          <a:ext cx="5500294" cy="310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7CC866D-51F3-4582-8B3C-C4B6DA2F82E3}"/>
              </a:ext>
            </a:extLst>
          </p:cNvPr>
          <p:cNvSpPr/>
          <p:nvPr/>
        </p:nvSpPr>
        <p:spPr>
          <a:xfrm>
            <a:off x="1606847" y="4277728"/>
            <a:ext cx="4508203" cy="504906"/>
          </a:xfrm>
          <a:prstGeom prst="roundRect">
            <a:avLst/>
          </a:prstGeom>
          <a:ln>
            <a:solidFill>
              <a:srgbClr val="BCBCB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9F43D2-9F01-4866-B874-3B6BEE3E8528}"/>
              </a:ext>
            </a:extLst>
          </p:cNvPr>
          <p:cNvSpPr txBox="1"/>
          <p:nvPr/>
        </p:nvSpPr>
        <p:spPr>
          <a:xfrm>
            <a:off x="3572557" y="4822108"/>
            <a:ext cx="1065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fr-FR" sz="1050" dirty="0"/>
              <a:t>To go </a:t>
            </a:r>
            <a:r>
              <a:rPr lang="fr-FR" sz="1050" dirty="0" err="1"/>
              <a:t>further</a:t>
            </a:r>
            <a:endParaRPr lang="fr-FR" sz="105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B59FABD5-6EBC-30DA-C6E9-EAA8569322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2443278"/>
                  </p:ext>
                </p:extLst>
              </p:nvPr>
            </p:nvGraphicFramePr>
            <p:xfrm>
              <a:off x="3509684" y="4319047"/>
              <a:ext cx="702528" cy="395172"/>
            </p:xfrm>
            <a:graphic>
              <a:graphicData uri="http://schemas.microsoft.com/office/powerpoint/2016/slidezoom">
                <pslz:sldZm>
                  <pslz:sldZmObj sldId="2892" cId="3737873422">
                    <pslz:zmPr id="{1089E443-331E-45BC-89C2-7605579EA35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2528" cy="39517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extLst>
                  <a:ext uri="{FF2B5EF4-FFF2-40B4-BE49-F238E27FC236}">
                    <a16:creationId xmlns:a16="http://schemas.microsoft.com/office/drawing/2014/main" id="{B59FABD5-6EBC-30DA-C6E9-EAA8569322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9684" y="4319047"/>
                <a:ext cx="702528" cy="39517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0FA4512D-A035-30C1-9101-6E05BFD6A4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5630869"/>
                  </p:ext>
                </p:extLst>
              </p:nvPr>
            </p:nvGraphicFramePr>
            <p:xfrm>
              <a:off x="3276636" y="1328233"/>
              <a:ext cx="1145488" cy="644337"/>
            </p:xfrm>
            <a:graphic>
              <a:graphicData uri="http://schemas.microsoft.com/office/powerpoint/2016/slidezoom">
                <pslz:sldZm>
                  <pslz:sldZmObj sldId="2806" cId="1780254138">
                    <pslz:zmPr id="{59C54689-0971-4097-9C81-9DAB0A070EDB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5488" cy="6443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Zoom de diapositive 9">
                <a:extLst>
                  <a:ext uri="{FF2B5EF4-FFF2-40B4-BE49-F238E27FC236}">
                    <a16:creationId xmlns:a16="http://schemas.microsoft.com/office/drawing/2014/main" id="{0FA4512D-A035-30C1-9101-6E05BFD6A4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6636" y="1328233"/>
                <a:ext cx="1145488" cy="6443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Zoom de diapositive 20">
                <a:extLst>
                  <a:ext uri="{FF2B5EF4-FFF2-40B4-BE49-F238E27FC236}">
                    <a16:creationId xmlns:a16="http://schemas.microsoft.com/office/drawing/2014/main" id="{4BC24338-BFEF-BE9C-B800-E560EF8821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7716112"/>
                  </p:ext>
                </p:extLst>
              </p:nvPr>
            </p:nvGraphicFramePr>
            <p:xfrm>
              <a:off x="1771597" y="2970033"/>
              <a:ext cx="1166222" cy="656000"/>
            </p:xfrm>
            <a:graphic>
              <a:graphicData uri="http://schemas.microsoft.com/office/powerpoint/2016/slidezoom">
                <pslz:sldZm>
                  <pslz:sldZmObj sldId="2800" cId="3203389999">
                    <pslz:zmPr id="{224A6B96-1918-4543-AA06-793CB0B4D7C3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6222" cy="65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Zoom de diapositive 20">
                <a:extLst>
                  <a:ext uri="{FF2B5EF4-FFF2-40B4-BE49-F238E27FC236}">
                    <a16:creationId xmlns:a16="http://schemas.microsoft.com/office/drawing/2014/main" id="{4BC24338-BFEF-BE9C-B800-E560EF8821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71597" y="2970033"/>
                <a:ext cx="1166222" cy="65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Zoom de diapositive 22">
                <a:extLst>
                  <a:ext uri="{FF2B5EF4-FFF2-40B4-BE49-F238E27FC236}">
                    <a16:creationId xmlns:a16="http://schemas.microsoft.com/office/drawing/2014/main" id="{3F549532-EA2E-8F19-8259-85D47329C2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6575768"/>
                  </p:ext>
                </p:extLst>
              </p:nvPr>
            </p:nvGraphicFramePr>
            <p:xfrm>
              <a:off x="4857131" y="1328233"/>
              <a:ext cx="1145488" cy="644337"/>
            </p:xfrm>
            <a:graphic>
              <a:graphicData uri="http://schemas.microsoft.com/office/powerpoint/2016/slidezoom">
                <pslz:sldZm>
                  <pslz:sldZmObj sldId="2797" cId="203243576">
                    <pslz:zmPr id="{7A37811C-091C-46B9-B3C1-DCBA8A0700C5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5488" cy="6443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Zoom de diapositive 22">
                <a:extLst>
                  <a:ext uri="{FF2B5EF4-FFF2-40B4-BE49-F238E27FC236}">
                    <a16:creationId xmlns:a16="http://schemas.microsoft.com/office/drawing/2014/main" id="{3F549532-EA2E-8F19-8259-85D47329C2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7131" y="1328233"/>
                <a:ext cx="1145488" cy="6443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Zoom de diapositive 24">
                <a:extLst>
                  <a:ext uri="{FF2B5EF4-FFF2-40B4-BE49-F238E27FC236}">
                    <a16:creationId xmlns:a16="http://schemas.microsoft.com/office/drawing/2014/main" id="{7C09EFE3-0E7F-A4A2-7611-CBAD8DB5C0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6016340"/>
                  </p:ext>
                </p:extLst>
              </p:nvPr>
            </p:nvGraphicFramePr>
            <p:xfrm>
              <a:off x="3229336" y="2969058"/>
              <a:ext cx="1263223" cy="710563"/>
            </p:xfrm>
            <a:graphic>
              <a:graphicData uri="http://schemas.microsoft.com/office/powerpoint/2016/slidezoom">
                <pslz:sldZm>
                  <pslz:sldZmObj sldId="2832" cId="3045983296">
                    <pslz:zmPr id="{5BC3343F-69F7-45A5-B310-6A1787419E3C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3223" cy="710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Zoom de diapositive 24">
                <a:extLst>
                  <a:ext uri="{FF2B5EF4-FFF2-40B4-BE49-F238E27FC236}">
                    <a16:creationId xmlns:a16="http://schemas.microsoft.com/office/drawing/2014/main" id="{7C09EFE3-0E7F-A4A2-7611-CBAD8DB5C0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9336" y="2969058"/>
                <a:ext cx="1263223" cy="710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Zoom de diapositive 26">
                <a:extLst>
                  <a:ext uri="{FF2B5EF4-FFF2-40B4-BE49-F238E27FC236}">
                    <a16:creationId xmlns:a16="http://schemas.microsoft.com/office/drawing/2014/main" id="{3126D05C-826D-A855-4FDA-A3808153B2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4046703"/>
                  </p:ext>
                </p:extLst>
              </p:nvPr>
            </p:nvGraphicFramePr>
            <p:xfrm>
              <a:off x="4739396" y="2969058"/>
              <a:ext cx="1263223" cy="710563"/>
            </p:xfrm>
            <a:graphic>
              <a:graphicData uri="http://schemas.microsoft.com/office/powerpoint/2016/slidezoom">
                <pslz:sldZm>
                  <pslz:sldZmObj sldId="2831" cId="1835342807">
                    <pslz:zmPr id="{1DE0F3DB-BD16-4FCB-AC42-8AE90842D63F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3223" cy="710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Zoom de diapositive 26">
                <a:extLst>
                  <a:ext uri="{FF2B5EF4-FFF2-40B4-BE49-F238E27FC236}">
                    <a16:creationId xmlns:a16="http://schemas.microsoft.com/office/drawing/2014/main" id="{3126D05C-826D-A855-4FDA-A3808153B2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9396" y="2969058"/>
                <a:ext cx="1263223" cy="710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735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D9B00C5-B0E6-4B8D-8911-E0558985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Contenu de la synthèse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6B02651-6C84-49D5-87F4-489E86182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279914"/>
              </p:ext>
            </p:extLst>
          </p:nvPr>
        </p:nvGraphicFramePr>
        <p:xfrm>
          <a:off x="1103014" y="1188720"/>
          <a:ext cx="5500294" cy="310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7CC866D-51F3-4582-8B3C-C4B6DA2F82E3}"/>
              </a:ext>
            </a:extLst>
          </p:cNvPr>
          <p:cNvSpPr/>
          <p:nvPr/>
        </p:nvSpPr>
        <p:spPr>
          <a:xfrm>
            <a:off x="1606847" y="4277728"/>
            <a:ext cx="4996461" cy="504906"/>
          </a:xfrm>
          <a:prstGeom prst="roundRect">
            <a:avLst/>
          </a:prstGeom>
          <a:ln>
            <a:solidFill>
              <a:srgbClr val="BCBCB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9F43D2-9F01-4866-B874-3B6BEE3E8528}"/>
              </a:ext>
            </a:extLst>
          </p:cNvPr>
          <p:cNvSpPr txBox="1"/>
          <p:nvPr/>
        </p:nvSpPr>
        <p:spPr>
          <a:xfrm>
            <a:off x="3506961" y="4860903"/>
            <a:ext cx="16228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fr-FR" sz="1050"/>
              <a:t>Pour aller plus loin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B59FABD5-6EBC-30DA-C6E9-EAA8569322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7870350"/>
                  </p:ext>
                </p:extLst>
              </p:nvPr>
            </p:nvGraphicFramePr>
            <p:xfrm>
              <a:off x="3849380" y="4319951"/>
              <a:ext cx="702528" cy="395172"/>
            </p:xfrm>
            <a:graphic>
              <a:graphicData uri="http://schemas.microsoft.com/office/powerpoint/2016/slidezoom">
                <pslz:sldZm>
                  <pslz:sldZmObj sldId="2892" cId="3737873422">
                    <pslz:zmPr id="{1089E443-331E-45BC-89C2-7605579EA35D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2528" cy="39517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59FABD5-6EBC-30DA-C6E9-EAA8569322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9380" y="4319951"/>
                <a:ext cx="702528" cy="39517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0FA4512D-A035-30C1-9101-6E05BFD6A4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8119381"/>
                  </p:ext>
                </p:extLst>
              </p:nvPr>
            </p:nvGraphicFramePr>
            <p:xfrm>
              <a:off x="3276636" y="1328234"/>
              <a:ext cx="1145488" cy="644337"/>
            </p:xfrm>
            <a:graphic>
              <a:graphicData uri="http://schemas.microsoft.com/office/powerpoint/2016/slidezoom">
                <pslz:sldZm>
                  <pslz:sldZmObj sldId="2806" cId="1780254138">
                    <pslz:zmPr id="{59C54689-0971-4097-9C81-9DAB0A070EDB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5488" cy="6443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Zoom de diapositive 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FA4512D-A035-30C1-9101-6E05BFD6A4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6636" y="1328234"/>
                <a:ext cx="1145488" cy="6443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Zoom de diapositive 17">
                <a:extLst>
                  <a:ext uri="{FF2B5EF4-FFF2-40B4-BE49-F238E27FC236}">
                    <a16:creationId xmlns:a16="http://schemas.microsoft.com/office/drawing/2014/main" id="{ECFAD700-DD1E-D6CF-2A3A-8B37693F79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0054766"/>
                  </p:ext>
                </p:extLst>
              </p:nvPr>
            </p:nvGraphicFramePr>
            <p:xfrm>
              <a:off x="1719622" y="1328233"/>
              <a:ext cx="1166222" cy="656000"/>
            </p:xfrm>
            <a:graphic>
              <a:graphicData uri="http://schemas.microsoft.com/office/powerpoint/2016/slidezoom">
                <pslz:sldZm>
                  <pslz:sldZmObj sldId="2833" cId="702508313">
                    <pslz:zmPr id="{70353D8F-3367-4D4D-89AC-234D7292F214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6222" cy="65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Zoom de diapositive 1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ECFAD700-DD1E-D6CF-2A3A-8B37693F79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9622" y="1328233"/>
                <a:ext cx="1166222" cy="65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Zoom de diapositive 20">
                <a:extLst>
                  <a:ext uri="{FF2B5EF4-FFF2-40B4-BE49-F238E27FC236}">
                    <a16:creationId xmlns:a16="http://schemas.microsoft.com/office/drawing/2014/main" id="{4BC24338-BFEF-BE9C-B800-E560EF8821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6637542"/>
                  </p:ext>
                </p:extLst>
              </p:nvPr>
            </p:nvGraphicFramePr>
            <p:xfrm>
              <a:off x="1771597" y="2970033"/>
              <a:ext cx="1166222" cy="656000"/>
            </p:xfrm>
            <a:graphic>
              <a:graphicData uri="http://schemas.microsoft.com/office/powerpoint/2016/slidezoom">
                <pslz:sldZm>
                  <pslz:sldZmObj sldId="2800" cId="3203389999">
                    <pslz:zmPr id="{224A6B96-1918-4543-AA06-793CB0B4D7C3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6222" cy="656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Zoom de diapositive 20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BC24338-BFEF-BE9C-B800-E560EF8821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1597" y="2970033"/>
                <a:ext cx="1166222" cy="656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Zoom de diapositive 22">
                <a:extLst>
                  <a:ext uri="{FF2B5EF4-FFF2-40B4-BE49-F238E27FC236}">
                    <a16:creationId xmlns:a16="http://schemas.microsoft.com/office/drawing/2014/main" id="{3F549532-EA2E-8F19-8259-85D47329C2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095284"/>
                  </p:ext>
                </p:extLst>
              </p:nvPr>
            </p:nvGraphicFramePr>
            <p:xfrm>
              <a:off x="4857131" y="1328233"/>
              <a:ext cx="1145488" cy="644337"/>
            </p:xfrm>
            <a:graphic>
              <a:graphicData uri="http://schemas.microsoft.com/office/powerpoint/2016/slidezoom">
                <pslz:sldZm>
                  <pslz:sldZmObj sldId="2797" cId="203243576">
                    <pslz:zmPr id="{7A37811C-091C-46B9-B3C1-DCBA8A0700C5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5488" cy="6443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Zoom de diapositive 22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3F549532-EA2E-8F19-8259-85D47329C2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7131" y="1328233"/>
                <a:ext cx="1145488" cy="6443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Zoom de diapositive 24">
                <a:extLst>
                  <a:ext uri="{FF2B5EF4-FFF2-40B4-BE49-F238E27FC236}">
                    <a16:creationId xmlns:a16="http://schemas.microsoft.com/office/drawing/2014/main" id="{7C09EFE3-0E7F-A4A2-7611-CBAD8DB5C0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3447425"/>
                  </p:ext>
                </p:extLst>
              </p:nvPr>
            </p:nvGraphicFramePr>
            <p:xfrm>
              <a:off x="3308777" y="2970033"/>
              <a:ext cx="1263223" cy="710563"/>
            </p:xfrm>
            <a:graphic>
              <a:graphicData uri="http://schemas.microsoft.com/office/powerpoint/2016/slidezoom">
                <pslz:sldZm>
                  <pslz:sldZmObj sldId="2832" cId="3045983296">
                    <pslz:zmPr id="{5BC3343F-69F7-45A5-B310-6A1787419E3C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3223" cy="710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Zoom de diapositive 24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7C09EFE3-0E7F-A4A2-7611-CBAD8DB5C0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8777" y="2970033"/>
                <a:ext cx="1263223" cy="710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Zoom de diapositive 26">
                <a:extLst>
                  <a:ext uri="{FF2B5EF4-FFF2-40B4-BE49-F238E27FC236}">
                    <a16:creationId xmlns:a16="http://schemas.microsoft.com/office/drawing/2014/main" id="{3126D05C-826D-A855-4FDA-A3808153B2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4542447"/>
                  </p:ext>
                </p:extLst>
              </p:nvPr>
            </p:nvGraphicFramePr>
            <p:xfrm>
              <a:off x="4798264" y="2969058"/>
              <a:ext cx="1263223" cy="710563"/>
            </p:xfrm>
            <a:graphic>
              <a:graphicData uri="http://schemas.microsoft.com/office/powerpoint/2016/slidezoom">
                <pslz:sldZm>
                  <pslz:sldZmObj sldId="2831" cId="1835342807">
                    <pslz:zmPr id="{1DE0F3DB-BD16-4FCB-AC42-8AE90842D63F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3223" cy="7105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Zoom de diapositive 26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3126D05C-826D-A855-4FDA-A3808153B2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98264" y="2969058"/>
                <a:ext cx="1263223" cy="7105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7355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036470B8-2342-1B9E-F34F-6AAB25582F60}"/>
              </a:ext>
            </a:extLst>
          </p:cNvPr>
          <p:cNvSpPr txBox="1">
            <a:spLocks/>
          </p:cNvSpPr>
          <p:nvPr/>
        </p:nvSpPr>
        <p:spPr bwMode="gray">
          <a:xfrm>
            <a:off x="197115" y="1809549"/>
            <a:ext cx="8345508" cy="866162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5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err="1">
                <a:solidFill>
                  <a:schemeClr val="bg2"/>
                </a:solidFill>
              </a:rPr>
              <a:t>Summary</a:t>
            </a:r>
            <a:endParaRPr lang="fr-FR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4DA299B-3E23-404A-9B13-163B14045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88478"/>
              </p:ext>
            </p:extLst>
          </p:nvPr>
        </p:nvGraphicFramePr>
        <p:xfrm>
          <a:off x="395288" y="1223963"/>
          <a:ext cx="8348662" cy="32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B8A3CEF2-5C45-4E9C-B6ED-C750E2DF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03026"/>
            <a:ext cx="7718834" cy="648072"/>
          </a:xfrm>
        </p:spPr>
        <p:txBody>
          <a:bodyPr/>
          <a:lstStyle/>
          <a:p>
            <a:r>
              <a:rPr lang="fr-FR" dirty="0" err="1"/>
              <a:t>Notion’s</a:t>
            </a:r>
            <a:r>
              <a:rPr lang="fr-FR" dirty="0"/>
              <a:t> </a:t>
            </a:r>
            <a:r>
              <a:rPr lang="fr-FR" dirty="0" err="1"/>
              <a:t>summary</a:t>
            </a:r>
            <a:endParaRPr lang="fr-FR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diapositive 3">
                <a:extLst>
                  <a:ext uri="{FF2B5EF4-FFF2-40B4-BE49-F238E27FC236}">
                    <a16:creationId xmlns:a16="http://schemas.microsoft.com/office/drawing/2014/main" id="{220DA459-1339-AE06-4FC7-2CDF619817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0967545"/>
                  </p:ext>
                </p:extLst>
              </p:nvPr>
            </p:nvGraphicFramePr>
            <p:xfrm>
              <a:off x="59267" y="4611558"/>
              <a:ext cx="970747" cy="546045"/>
            </p:xfrm>
            <a:graphic>
              <a:graphicData uri="http://schemas.microsoft.com/office/powerpoint/2016/slidezoom">
                <pslz:sldZm>
                  <pslz:sldZmObj sldId="2843" cId="2230735578">
                    <pslz:zmPr id="{733CD7FC-A221-47FD-B5CF-814F730D1A7A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0747" cy="5460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diapositive 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20DA459-1339-AE06-4FC7-2CDF619817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67" y="4611558"/>
                <a:ext cx="970747" cy="5460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2541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19B91-3234-4290-ADEE-21CB88EA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Metric</a:t>
            </a:r>
            <a:r>
              <a:rPr lang="fr-FR" dirty="0"/>
              <a:t> collection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57F3927-F743-4F19-90E7-9F3ED04EF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549372"/>
              </p:ext>
            </p:extLst>
          </p:nvPr>
        </p:nvGraphicFramePr>
        <p:xfrm>
          <a:off x="206721" y="1298496"/>
          <a:ext cx="5334001" cy="367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76EEE13-4B5C-82BA-ADEA-7CA4911B0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198" y="2119313"/>
            <a:ext cx="3573126" cy="18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2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-Tenacy">
  <a:themeElements>
    <a:clrScheme name="Tenacy">
      <a:dk1>
        <a:srgbClr val="0A4650"/>
      </a:dk1>
      <a:lt1>
        <a:srgbClr val="267C6E"/>
      </a:lt1>
      <a:dk2>
        <a:srgbClr val="DEDEE9"/>
      </a:dk2>
      <a:lt2>
        <a:srgbClr val="F8F8F8"/>
      </a:lt2>
      <a:accent1>
        <a:srgbClr val="50EBD2"/>
      </a:accent1>
      <a:accent2>
        <a:srgbClr val="DCFAF6"/>
      </a:accent2>
      <a:accent3>
        <a:srgbClr val="61A0FF"/>
      </a:accent3>
      <a:accent4>
        <a:srgbClr val="DEEAFE"/>
      </a:accent4>
      <a:accent5>
        <a:srgbClr val="FFFFFF"/>
      </a:accent5>
      <a:accent6>
        <a:srgbClr val="FFFFFF"/>
      </a:accent6>
      <a:hlink>
        <a:srgbClr val="267C6E"/>
      </a:hlink>
      <a:folHlink>
        <a:srgbClr val="0A4650"/>
      </a:folHlink>
    </a:clrScheme>
    <a:fontScheme name="Montserrat -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-Tenacy" id="{7AB33F58-ADCA-4865-A932-C2B4F86F708A}" vid="{1ABB58C9-B03E-4A91-AC5F-C463DE1A0E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82708c-b575-4d4d-90e9-b83452e90ba2">
      <Terms xmlns="http://schemas.microsoft.com/office/infopath/2007/PartnerControls"/>
    </lcf76f155ced4ddcb4097134ff3c332f>
    <TaxCatchAll xmlns="aaa9d6ab-87b4-498c-9b13-720aa2fd17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CCF4CB3CDE74CB187A99B9224AE21" ma:contentTypeVersion="16" ma:contentTypeDescription="Crée un document." ma:contentTypeScope="" ma:versionID="e5b1425942cfd936bc2dc681c0222678">
  <xsd:schema xmlns:xsd="http://www.w3.org/2001/XMLSchema" xmlns:xs="http://www.w3.org/2001/XMLSchema" xmlns:p="http://schemas.microsoft.com/office/2006/metadata/properties" xmlns:ns2="2c82708c-b575-4d4d-90e9-b83452e90ba2" xmlns:ns3="aaa9d6ab-87b4-498c-9b13-720aa2fd17b4" targetNamespace="http://schemas.microsoft.com/office/2006/metadata/properties" ma:root="true" ma:fieldsID="6892feac52e55f581e9b94c33060039a" ns2:_="" ns3:_="">
    <xsd:import namespace="2c82708c-b575-4d4d-90e9-b83452e90ba2"/>
    <xsd:import namespace="aaa9d6ab-87b4-498c-9b13-720aa2fd1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708c-b575-4d4d-90e9-b83452e90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12d7369-7041-4dcf-b85a-ed2e54011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9d6ab-87b4-498c-9b13-720aa2fd1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9be7a9-9713-4745-82ae-55297349cdeb}" ma:internalName="TaxCatchAll" ma:showField="CatchAllData" ma:web="aaa9d6ab-87b4-498c-9b13-720aa2fd1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B0F229-E0DC-4127-A806-BE38EC0B96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F3C1A-87F8-4DC6-98C4-AD7DB197CE79}">
  <ds:schemaRefs>
    <ds:schemaRef ds:uri="2c82708c-b575-4d4d-90e9-b83452e90ba2"/>
    <ds:schemaRef ds:uri="aaa9d6ab-87b4-498c-9b13-720aa2fd17b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5E5EC5-7464-4CEA-AF18-BBD2B65A2CA6}">
  <ds:schemaRefs>
    <ds:schemaRef ds:uri="2c82708c-b575-4d4d-90e9-b83452e90ba2"/>
    <ds:schemaRef ds:uri="aaa9d6ab-87b4-498c-9b13-720aa2fd17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Atelier 2 tenacy</Template>
  <TotalTime>1678</TotalTime>
  <Words>2545</Words>
  <Application>Microsoft Office PowerPoint</Application>
  <PresentationFormat>Affichage à l'écran (16:9)</PresentationFormat>
  <Paragraphs>431</Paragraphs>
  <Slides>41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Abadi</vt:lpstr>
      <vt:lpstr>Arial</vt:lpstr>
      <vt:lpstr>Calibri</vt:lpstr>
      <vt:lpstr>Calibri Light</vt:lpstr>
      <vt:lpstr>Cambria Math</vt:lpstr>
      <vt:lpstr>Corbel</vt:lpstr>
      <vt:lpstr>Lucida Console</vt:lpstr>
      <vt:lpstr>Montserrat</vt:lpstr>
      <vt:lpstr>Montserrat SemiBold</vt:lpstr>
      <vt:lpstr>Segoe UI</vt:lpstr>
      <vt:lpstr>Wingdings</vt:lpstr>
      <vt:lpstr>Thème-Tenacy</vt:lpstr>
      <vt:lpstr>Training n°4 Run: Indicators and reccuring tasks</vt:lpstr>
      <vt:lpstr>Interactions</vt:lpstr>
      <vt:lpstr>Présentation PowerPoint</vt:lpstr>
      <vt:lpstr>Main topics</vt:lpstr>
      <vt:lpstr>Functional Model</vt:lpstr>
      <vt:lpstr>Content of the summary</vt:lpstr>
      <vt:lpstr>Présentation PowerPoint</vt:lpstr>
      <vt:lpstr>Notion’s summary</vt:lpstr>
      <vt:lpstr>Metric collection</vt:lpstr>
      <vt:lpstr>API</vt:lpstr>
      <vt:lpstr>Introduction</vt:lpstr>
      <vt:lpstr>Date Management</vt:lpstr>
      <vt:lpstr>Authentication</vt:lpstr>
      <vt:lpstr>Example Script Powershell: Values in script</vt:lpstr>
      <vt:lpstr>Présentation PowerPoint</vt:lpstr>
      <vt:lpstr>Présentation PowerPoint</vt:lpstr>
      <vt:lpstr>Example with Active Directory LDAP</vt:lpstr>
      <vt:lpstr>Key Performance Indicator </vt:lpstr>
      <vt:lpstr>Key Performance Indicator </vt:lpstr>
      <vt:lpstr>Negatives indicators</vt:lpstr>
      <vt:lpstr>Aggregation Advanced settings</vt:lpstr>
      <vt:lpstr>Advanced settings – Aggregation of perimeters</vt:lpstr>
      <vt:lpstr>Case n°1: Aggregation of perimeters </vt:lpstr>
      <vt:lpstr>Advanced parameters – Aggregation of time </vt:lpstr>
      <vt:lpstr>Case n°2 : Temporal aggregation</vt:lpstr>
      <vt:lpstr>How do I set the right parameter?</vt:lpstr>
      <vt:lpstr>How to link a task to metrics? </vt:lpstr>
      <vt:lpstr>Présentation PowerPoint</vt:lpstr>
      <vt:lpstr>MO</vt:lpstr>
      <vt:lpstr>Definition of metrics / indicators</vt:lpstr>
      <vt:lpstr>Metric assignment </vt:lpstr>
      <vt:lpstr>Entering metrics / Consultation </vt:lpstr>
      <vt:lpstr>Entering metrics </vt:lpstr>
      <vt:lpstr>Other method of collection</vt:lpstr>
      <vt:lpstr>Other method of collection</vt:lpstr>
      <vt:lpstr>Reminders and notifications</vt:lpstr>
      <vt:lpstr>Reminders and notifications</vt:lpstr>
      <vt:lpstr>Reminders and notifications</vt:lpstr>
      <vt:lpstr>Présentation PowerPoint</vt:lpstr>
      <vt:lpstr>Identify your safety goals and drive them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5 Run: Indicateurs et tâches récurrentes</dc:title>
  <dc:creator>Myriam BOULAHIA</dc:creator>
  <cp:lastModifiedBy>Clement DESCROIX</cp:lastModifiedBy>
  <cp:revision>1</cp:revision>
  <dcterms:created xsi:type="dcterms:W3CDTF">2022-10-06T09:24:01Z</dcterms:created>
  <dcterms:modified xsi:type="dcterms:W3CDTF">2023-04-21T07:21:08Z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0x0101007C5CCF4CB3CDE74CB187A99B9224AE21</vt:lpwstr>
  </property>
  <property fmtid="{D5CDD505-2E9C-101B-9397-08002B2CF9AE}" pid="3" name="MediaServiceImageTags">
    <vt:lpwstr/>
  </property>
</Properties>
</file>