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36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4"/>
  </p:sldMasterIdLst>
  <p:notesMasterIdLst>
    <p:notesMasterId r:id="rId30"/>
  </p:notesMasterIdLst>
  <p:sldIdLst>
    <p:sldId id="256" r:id="rId5"/>
    <p:sldId id="2823" r:id="rId6"/>
    <p:sldId id="2716" r:id="rId7"/>
    <p:sldId id="2836" r:id="rId8"/>
    <p:sldId id="2805" r:id="rId9"/>
    <p:sldId id="2824" r:id="rId10"/>
    <p:sldId id="2833" r:id="rId11"/>
    <p:sldId id="2837" r:id="rId12"/>
    <p:sldId id="2892" r:id="rId13"/>
    <p:sldId id="2728" r:id="rId14"/>
    <p:sldId id="2818" r:id="rId15"/>
    <p:sldId id="2731" r:id="rId16"/>
    <p:sldId id="2894" r:id="rId17"/>
    <p:sldId id="2819" r:id="rId18"/>
    <p:sldId id="2829" r:id="rId19"/>
    <p:sldId id="2791" r:id="rId20"/>
    <p:sldId id="2786" r:id="rId21"/>
    <p:sldId id="2787" r:id="rId22"/>
    <p:sldId id="2788" r:id="rId23"/>
    <p:sldId id="2806" r:id="rId24"/>
    <p:sldId id="2831" r:id="rId25"/>
    <p:sldId id="2816" r:id="rId26"/>
    <p:sldId id="2707" r:id="rId27"/>
    <p:sldId id="2812" r:id="rId28"/>
    <p:sldId id="2838" r:id="rId2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567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C7DF"/>
    <a:srgbClr val="EDFFFF"/>
    <a:srgbClr val="DCFAF6"/>
    <a:srgbClr val="DDEFEA"/>
    <a:srgbClr val="EAEAEA"/>
    <a:srgbClr val="61A0FF"/>
    <a:srgbClr val="C5E7E4"/>
    <a:srgbClr val="DEEAFE"/>
    <a:srgbClr val="A2E8F3"/>
    <a:srgbClr val="F2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4D38DA-9FBD-415E-A3EF-E9D40960C98F}" v="1" dt="2023-07-19T15:15:15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00" y="56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567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e ONAVE" userId="038fee86-2914-45a0-a255-99a7040c689a" providerId="ADAL" clId="{7EAA9C45-B816-433D-8532-E290F5FD8AFD}"/>
    <pc:docChg chg="modSld">
      <pc:chgData name="Maxime ONAVE" userId="038fee86-2914-45a0-a255-99a7040c689a" providerId="ADAL" clId="{7EAA9C45-B816-433D-8532-E290F5FD8AFD}" dt="2023-02-01T18:30:46.692" v="20" actId="20577"/>
      <pc:docMkLst>
        <pc:docMk/>
      </pc:docMkLst>
      <pc:sldChg chg="modSp">
        <pc:chgData name="Maxime ONAVE" userId="038fee86-2914-45a0-a255-99a7040c689a" providerId="ADAL" clId="{7EAA9C45-B816-433D-8532-E290F5FD8AFD}" dt="2023-02-01T18:30:46.692" v="20" actId="20577"/>
        <pc:sldMkLst>
          <pc:docMk/>
          <pc:sldMk cId="3180373677" sldId="2829"/>
        </pc:sldMkLst>
        <pc:graphicFrameChg chg="mod">
          <ac:chgData name="Maxime ONAVE" userId="038fee86-2914-45a0-a255-99a7040c689a" providerId="ADAL" clId="{7EAA9C45-B816-433D-8532-E290F5FD8AFD}" dt="2023-02-01T18:30:46.692" v="20" actId="20577"/>
          <ac:graphicFrameMkLst>
            <pc:docMk/>
            <pc:sldMk cId="3180373677" sldId="2829"/>
            <ac:graphicFrameMk id="7" creationId="{EACF54C5-C10E-40F7-BBA0-21E59A03F34B}"/>
          </ac:graphicFrameMkLst>
        </pc:graphicFrameChg>
      </pc:sldChg>
    </pc:docChg>
  </pc:docChgLst>
  <pc:docChgLst>
    <pc:chgData name="Clement DESCROIX" userId="61a29ea8-995b-433d-9321-2aa4f2524020" providerId="ADAL" clId="{8D65AF1B-46D9-4720-A74C-35A06A26D0DD}"/>
    <pc:docChg chg="undo redo custSel modSld">
      <pc:chgData name="Clement DESCROIX" userId="61a29ea8-995b-433d-9321-2aa4f2524020" providerId="ADAL" clId="{8D65AF1B-46D9-4720-A74C-35A06A26D0DD}" dt="2023-01-09T14:02:07.987" v="3036" actId="20577"/>
      <pc:docMkLst>
        <pc:docMk/>
      </pc:docMkLst>
      <pc:sldChg chg="modSp mod">
        <pc:chgData name="Clement DESCROIX" userId="61a29ea8-995b-433d-9321-2aa4f2524020" providerId="ADAL" clId="{8D65AF1B-46D9-4720-A74C-35A06A26D0DD}" dt="2023-01-09T14:02:07.987" v="3036" actId="20577"/>
        <pc:sldMkLst>
          <pc:docMk/>
          <pc:sldMk cId="3407747126" sldId="256"/>
        </pc:sldMkLst>
        <pc:spChg chg="mod">
          <ac:chgData name="Clement DESCROIX" userId="61a29ea8-995b-433d-9321-2aa4f2524020" providerId="ADAL" clId="{8D65AF1B-46D9-4720-A74C-35A06A26D0DD}" dt="2023-01-09T14:02:07.987" v="3036" actId="20577"/>
          <ac:spMkLst>
            <pc:docMk/>
            <pc:sldMk cId="3407747126" sldId="256"/>
            <ac:spMk id="3" creationId="{BE361D09-26E0-F60C-1CD1-B8D987193732}"/>
          </ac:spMkLst>
        </pc:spChg>
      </pc:sldChg>
      <pc:sldChg chg="modSp mod">
        <pc:chgData name="Clement DESCROIX" userId="61a29ea8-995b-433d-9321-2aa4f2524020" providerId="ADAL" clId="{8D65AF1B-46D9-4720-A74C-35A06A26D0DD}" dt="2022-12-30T16:03:07.667" v="2661" actId="20577"/>
        <pc:sldMkLst>
          <pc:docMk/>
          <pc:sldMk cId="2158607036" sldId="2707"/>
        </pc:sldMkLst>
        <pc:spChg chg="mod">
          <ac:chgData name="Clement DESCROIX" userId="61a29ea8-995b-433d-9321-2aa4f2524020" providerId="ADAL" clId="{8D65AF1B-46D9-4720-A74C-35A06A26D0DD}" dt="2022-12-30T16:03:07.667" v="2661" actId="20577"/>
          <ac:spMkLst>
            <pc:docMk/>
            <pc:sldMk cId="2158607036" sldId="2707"/>
            <ac:spMk id="6" creationId="{2D62261F-F748-47BA-97D7-2FFEFB07F57D}"/>
          </ac:spMkLst>
        </pc:spChg>
      </pc:sldChg>
      <pc:sldChg chg="modSp mod">
        <pc:chgData name="Clement DESCROIX" userId="61a29ea8-995b-433d-9321-2aa4f2524020" providerId="ADAL" clId="{8D65AF1B-46D9-4720-A74C-35A06A26D0DD}" dt="2022-12-29T16:29:58.780" v="144" actId="14100"/>
        <pc:sldMkLst>
          <pc:docMk/>
          <pc:sldMk cId="2094072895" sldId="2716"/>
        </pc:sldMkLst>
        <pc:spChg chg="mod">
          <ac:chgData name="Clement DESCROIX" userId="61a29ea8-995b-433d-9321-2aa4f2524020" providerId="ADAL" clId="{8D65AF1B-46D9-4720-A74C-35A06A26D0DD}" dt="2022-12-29T16:29:58.780" v="144" actId="14100"/>
          <ac:spMkLst>
            <pc:docMk/>
            <pc:sldMk cId="2094072895" sldId="2716"/>
            <ac:spMk id="6" creationId="{2D62261F-F748-47BA-97D7-2FFEFB07F57D}"/>
          </ac:spMkLst>
        </pc:spChg>
      </pc:sldChg>
      <pc:sldChg chg="modSp mod">
        <pc:chgData name="Clement DESCROIX" userId="61a29ea8-995b-433d-9321-2aa4f2524020" providerId="ADAL" clId="{8D65AF1B-46D9-4720-A74C-35A06A26D0DD}" dt="2022-12-30T08:30:16.799" v="1067"/>
        <pc:sldMkLst>
          <pc:docMk/>
          <pc:sldMk cId="180209319" sldId="2728"/>
        </pc:sldMkLst>
        <pc:spChg chg="mod">
          <ac:chgData name="Clement DESCROIX" userId="61a29ea8-995b-433d-9321-2aa4f2524020" providerId="ADAL" clId="{8D65AF1B-46D9-4720-A74C-35A06A26D0DD}" dt="2022-12-30T08:23:20.638" v="958" actId="20577"/>
          <ac:spMkLst>
            <pc:docMk/>
            <pc:sldMk cId="180209319" sldId="2728"/>
            <ac:spMk id="3" creationId="{D7589382-1829-4D13-8649-04242E4DE218}"/>
          </ac:spMkLst>
        </pc:spChg>
        <pc:spChg chg="mod">
          <ac:chgData name="Clement DESCROIX" userId="61a29ea8-995b-433d-9321-2aa4f2524020" providerId="ADAL" clId="{8D65AF1B-46D9-4720-A74C-35A06A26D0DD}" dt="2022-12-30T08:24:47.405" v="970" actId="20577"/>
          <ac:spMkLst>
            <pc:docMk/>
            <pc:sldMk cId="180209319" sldId="2728"/>
            <ac:spMk id="4" creationId="{3D9AAC48-B7A0-4D46-9424-BBE9146F57FA}"/>
          </ac:spMkLst>
        </pc:spChg>
        <pc:graphicFrameChg chg="mod">
          <ac:chgData name="Clement DESCROIX" userId="61a29ea8-995b-433d-9321-2aa4f2524020" providerId="ADAL" clId="{8D65AF1B-46D9-4720-A74C-35A06A26D0DD}" dt="2022-12-30T08:30:16.799" v="1067"/>
          <ac:graphicFrameMkLst>
            <pc:docMk/>
            <pc:sldMk cId="180209319" sldId="2728"/>
            <ac:graphicFrameMk id="7" creationId="{EACF54C5-C10E-40F7-BBA0-21E59A03F34B}"/>
          </ac:graphicFrameMkLst>
        </pc:graphicFrameChg>
      </pc:sldChg>
      <pc:sldChg chg="modSp mod">
        <pc:chgData name="Clement DESCROIX" userId="61a29ea8-995b-433d-9321-2aa4f2524020" providerId="ADAL" clId="{8D65AF1B-46D9-4720-A74C-35A06A26D0DD}" dt="2022-12-30T10:54:17.546" v="1248" actId="20577"/>
        <pc:sldMkLst>
          <pc:docMk/>
          <pc:sldMk cId="644049583" sldId="2731"/>
        </pc:sldMkLst>
        <pc:spChg chg="mod">
          <ac:chgData name="Clement DESCROIX" userId="61a29ea8-995b-433d-9321-2aa4f2524020" providerId="ADAL" clId="{8D65AF1B-46D9-4720-A74C-35A06A26D0DD}" dt="2022-12-30T08:35:40.159" v="1176" actId="20577"/>
          <ac:spMkLst>
            <pc:docMk/>
            <pc:sldMk cId="644049583" sldId="2731"/>
            <ac:spMk id="2" creationId="{6B42B544-8E4A-4DAD-B207-24BBCB22AF83}"/>
          </ac:spMkLst>
        </pc:spChg>
        <pc:graphicFrameChg chg="mod">
          <ac:chgData name="Clement DESCROIX" userId="61a29ea8-995b-433d-9321-2aa4f2524020" providerId="ADAL" clId="{8D65AF1B-46D9-4720-A74C-35A06A26D0DD}" dt="2022-12-30T10:54:17.546" v="1248" actId="20577"/>
          <ac:graphicFrameMkLst>
            <pc:docMk/>
            <pc:sldMk cId="644049583" sldId="2731"/>
            <ac:graphicFrameMk id="3" creationId="{F87E8055-3968-4915-A93B-A8860CE8193E}"/>
          </ac:graphicFrameMkLst>
        </pc:graphicFrameChg>
      </pc:sldChg>
      <pc:sldChg chg="addSp delSp modSp mod">
        <pc:chgData name="Clement DESCROIX" userId="61a29ea8-995b-433d-9321-2aa4f2524020" providerId="ADAL" clId="{8D65AF1B-46D9-4720-A74C-35A06A26D0DD}" dt="2022-12-30T14:13:01.358" v="2008" actId="1076"/>
        <pc:sldMkLst>
          <pc:docMk/>
          <pc:sldMk cId="3295063062" sldId="2786"/>
        </pc:sldMkLst>
        <pc:spChg chg="mod">
          <ac:chgData name="Clement DESCROIX" userId="61a29ea8-995b-433d-9321-2aa4f2524020" providerId="ADAL" clId="{8D65AF1B-46D9-4720-A74C-35A06A26D0DD}" dt="2022-12-30T13:49:02.042" v="1786" actId="20577"/>
          <ac:spMkLst>
            <pc:docMk/>
            <pc:sldMk cId="3295063062" sldId="2786"/>
            <ac:spMk id="2" creationId="{67892494-DA94-4E41-BB06-D0D86ECE38F0}"/>
          </ac:spMkLst>
        </pc:spChg>
        <pc:spChg chg="mod">
          <ac:chgData name="Clement DESCROIX" userId="61a29ea8-995b-433d-9321-2aa4f2524020" providerId="ADAL" clId="{8D65AF1B-46D9-4720-A74C-35A06A26D0DD}" dt="2022-12-30T13:49:31.011" v="1815" actId="20577"/>
          <ac:spMkLst>
            <pc:docMk/>
            <pc:sldMk cId="3295063062" sldId="2786"/>
            <ac:spMk id="3" creationId="{6B9A9CD1-64F7-4A5C-8C34-25CEE2656D15}"/>
          </ac:spMkLst>
        </pc:spChg>
        <pc:spChg chg="mod">
          <ac:chgData name="Clement DESCROIX" userId="61a29ea8-995b-433d-9321-2aa4f2524020" providerId="ADAL" clId="{8D65AF1B-46D9-4720-A74C-35A06A26D0DD}" dt="2022-12-30T13:54:07.511" v="1998"/>
          <ac:spMkLst>
            <pc:docMk/>
            <pc:sldMk cId="3295063062" sldId="2786"/>
            <ac:spMk id="6" creationId="{DCFC30A1-8B2E-4688-B8B9-6D155C3B0F47}"/>
          </ac:spMkLst>
        </pc:spChg>
        <pc:picChg chg="del">
          <ac:chgData name="Clement DESCROIX" userId="61a29ea8-995b-433d-9321-2aa4f2524020" providerId="ADAL" clId="{8D65AF1B-46D9-4720-A74C-35A06A26D0DD}" dt="2022-12-30T14:12:28.164" v="1999" actId="478"/>
          <ac:picMkLst>
            <pc:docMk/>
            <pc:sldMk cId="3295063062" sldId="2786"/>
            <ac:picMk id="5" creationId="{B34CF389-BCB6-4F55-8900-010DFAF06D64}"/>
          </ac:picMkLst>
        </pc:picChg>
        <pc:picChg chg="add mod">
          <ac:chgData name="Clement DESCROIX" userId="61a29ea8-995b-433d-9321-2aa4f2524020" providerId="ADAL" clId="{8D65AF1B-46D9-4720-A74C-35A06A26D0DD}" dt="2022-12-30T14:13:01.358" v="2008" actId="1076"/>
          <ac:picMkLst>
            <pc:docMk/>
            <pc:sldMk cId="3295063062" sldId="2786"/>
            <ac:picMk id="7" creationId="{4825CCF6-A649-30F1-710E-2C11245A0030}"/>
          </ac:picMkLst>
        </pc:picChg>
      </pc:sldChg>
      <pc:sldChg chg="addSp delSp modSp mod">
        <pc:chgData name="Clement DESCROIX" userId="61a29ea8-995b-433d-9321-2aa4f2524020" providerId="ADAL" clId="{8D65AF1B-46D9-4720-A74C-35A06A26D0DD}" dt="2022-12-30T14:19:35.444" v="2070" actId="20577"/>
        <pc:sldMkLst>
          <pc:docMk/>
          <pc:sldMk cId="525361880" sldId="2787"/>
        </pc:sldMkLst>
        <pc:spChg chg="mod">
          <ac:chgData name="Clement DESCROIX" userId="61a29ea8-995b-433d-9321-2aa4f2524020" providerId="ADAL" clId="{8D65AF1B-46D9-4720-A74C-35A06A26D0DD}" dt="2022-12-30T14:15:41.933" v="2012"/>
          <ac:spMkLst>
            <pc:docMk/>
            <pc:sldMk cId="525361880" sldId="2787"/>
            <ac:spMk id="2" creationId="{67892494-DA94-4E41-BB06-D0D86ECE38F0}"/>
          </ac:spMkLst>
        </pc:spChg>
        <pc:spChg chg="mod">
          <ac:chgData name="Clement DESCROIX" userId="61a29ea8-995b-433d-9321-2aa4f2524020" providerId="ADAL" clId="{8D65AF1B-46D9-4720-A74C-35A06A26D0DD}" dt="2022-12-30T14:17:56.569" v="2058" actId="14100"/>
          <ac:spMkLst>
            <pc:docMk/>
            <pc:sldMk cId="525361880" sldId="2787"/>
            <ac:spMk id="3" creationId="{6B9A9CD1-64F7-4A5C-8C34-25CEE2656D15}"/>
          </ac:spMkLst>
        </pc:spChg>
        <pc:spChg chg="add del">
          <ac:chgData name="Clement DESCROIX" userId="61a29ea8-995b-433d-9321-2aa4f2524020" providerId="ADAL" clId="{8D65AF1B-46D9-4720-A74C-35A06A26D0DD}" dt="2022-12-30T14:15:39.356" v="2010" actId="22"/>
          <ac:spMkLst>
            <pc:docMk/>
            <pc:sldMk cId="525361880" sldId="2787"/>
            <ac:spMk id="5" creationId="{A826D763-8754-7348-2036-75A4D6133AEA}"/>
          </ac:spMkLst>
        </pc:spChg>
        <pc:spChg chg="mod">
          <ac:chgData name="Clement DESCROIX" userId="61a29ea8-995b-433d-9321-2aa4f2524020" providerId="ADAL" clId="{8D65AF1B-46D9-4720-A74C-35A06A26D0DD}" dt="2022-12-30T14:19:35.444" v="2070" actId="20577"/>
          <ac:spMkLst>
            <pc:docMk/>
            <pc:sldMk cId="525361880" sldId="2787"/>
            <ac:spMk id="6" creationId="{DCFC30A1-8B2E-4688-B8B9-6D155C3B0F47}"/>
          </ac:spMkLst>
        </pc:spChg>
        <pc:picChg chg="del">
          <ac:chgData name="Clement DESCROIX" userId="61a29ea8-995b-433d-9321-2aa4f2524020" providerId="ADAL" clId="{8D65AF1B-46D9-4720-A74C-35A06A26D0DD}" dt="2022-12-30T14:17:05.971" v="2016" actId="478"/>
          <ac:picMkLst>
            <pc:docMk/>
            <pc:sldMk cId="525361880" sldId="2787"/>
            <ac:picMk id="7" creationId="{4B9591CF-CBB0-47CD-BD1F-1F8BF6D4493A}"/>
          </ac:picMkLst>
        </pc:picChg>
        <pc:picChg chg="add mod">
          <ac:chgData name="Clement DESCROIX" userId="61a29ea8-995b-433d-9321-2aa4f2524020" providerId="ADAL" clId="{8D65AF1B-46D9-4720-A74C-35A06A26D0DD}" dt="2022-12-30T14:17:17.874" v="2021" actId="1076"/>
          <ac:picMkLst>
            <pc:docMk/>
            <pc:sldMk cId="525361880" sldId="2787"/>
            <ac:picMk id="9" creationId="{62985A0F-E25A-CE6C-0131-817A152B988B}"/>
          </ac:picMkLst>
        </pc:picChg>
      </pc:sldChg>
      <pc:sldChg chg="addSp delSp modSp mod">
        <pc:chgData name="Clement DESCROIX" userId="61a29ea8-995b-433d-9321-2aa4f2524020" providerId="ADAL" clId="{8D65AF1B-46D9-4720-A74C-35A06A26D0DD}" dt="2022-12-30T14:36:07.018" v="2237" actId="20577"/>
        <pc:sldMkLst>
          <pc:docMk/>
          <pc:sldMk cId="441635581" sldId="2788"/>
        </pc:sldMkLst>
        <pc:spChg chg="mod">
          <ac:chgData name="Clement DESCROIX" userId="61a29ea8-995b-433d-9321-2aa4f2524020" providerId="ADAL" clId="{8D65AF1B-46D9-4720-A74C-35A06A26D0DD}" dt="2022-12-30T14:15:45.599" v="2013"/>
          <ac:spMkLst>
            <pc:docMk/>
            <pc:sldMk cId="441635581" sldId="2788"/>
            <ac:spMk id="2" creationId="{67892494-DA94-4E41-BB06-D0D86ECE38F0}"/>
          </ac:spMkLst>
        </pc:spChg>
        <pc:spChg chg="mod">
          <ac:chgData name="Clement DESCROIX" userId="61a29ea8-995b-433d-9321-2aa4f2524020" providerId="ADAL" clId="{8D65AF1B-46D9-4720-A74C-35A06A26D0DD}" dt="2022-12-30T14:33:53.328" v="2144" actId="20577"/>
          <ac:spMkLst>
            <pc:docMk/>
            <pc:sldMk cId="441635581" sldId="2788"/>
            <ac:spMk id="3" creationId="{6B9A9CD1-64F7-4A5C-8C34-25CEE2656D15}"/>
          </ac:spMkLst>
        </pc:spChg>
        <pc:spChg chg="mod">
          <ac:chgData name="Clement DESCROIX" userId="61a29ea8-995b-433d-9321-2aa4f2524020" providerId="ADAL" clId="{8D65AF1B-46D9-4720-A74C-35A06A26D0DD}" dt="2022-12-30T14:35:48.013" v="2229" actId="20577"/>
          <ac:spMkLst>
            <pc:docMk/>
            <pc:sldMk cId="441635581" sldId="2788"/>
            <ac:spMk id="6" creationId="{DCFC30A1-8B2E-4688-B8B9-6D155C3B0F47}"/>
          </ac:spMkLst>
        </pc:spChg>
        <pc:spChg chg="del">
          <ac:chgData name="Clement DESCROIX" userId="61a29ea8-995b-433d-9321-2aa4f2524020" providerId="ADAL" clId="{8D65AF1B-46D9-4720-A74C-35A06A26D0DD}" dt="2022-12-30T14:22:45.293" v="2076" actId="478"/>
          <ac:spMkLst>
            <pc:docMk/>
            <pc:sldMk cId="441635581" sldId="2788"/>
            <ac:spMk id="8" creationId="{13DB140C-3AC4-4607-9500-A46164A26D82}"/>
          </ac:spMkLst>
        </pc:spChg>
        <pc:spChg chg="mod">
          <ac:chgData name="Clement DESCROIX" userId="61a29ea8-995b-433d-9321-2aa4f2524020" providerId="ADAL" clId="{8D65AF1B-46D9-4720-A74C-35A06A26D0DD}" dt="2022-12-30T14:36:07.018" v="2237" actId="20577"/>
          <ac:spMkLst>
            <pc:docMk/>
            <pc:sldMk cId="441635581" sldId="2788"/>
            <ac:spMk id="9" creationId="{A9A12A7B-E5FB-4BA4-A4F5-E29BEDBDA775}"/>
          </ac:spMkLst>
        </pc:spChg>
        <pc:picChg chg="del">
          <ac:chgData name="Clement DESCROIX" userId="61a29ea8-995b-433d-9321-2aa4f2524020" providerId="ADAL" clId="{8D65AF1B-46D9-4720-A74C-35A06A26D0DD}" dt="2022-12-30T14:22:36.674" v="2074" actId="478"/>
          <ac:picMkLst>
            <pc:docMk/>
            <pc:sldMk cId="441635581" sldId="2788"/>
            <ac:picMk id="5" creationId="{2DB5A53E-1A79-4ACF-861B-6C52D87CFF00}"/>
          </ac:picMkLst>
        </pc:picChg>
        <pc:picChg chg="add mod">
          <ac:chgData name="Clement DESCROIX" userId="61a29ea8-995b-433d-9321-2aa4f2524020" providerId="ADAL" clId="{8D65AF1B-46D9-4720-A74C-35A06A26D0DD}" dt="2022-12-30T14:23:08.043" v="2082" actId="1076"/>
          <ac:picMkLst>
            <pc:docMk/>
            <pc:sldMk cId="441635581" sldId="2788"/>
            <ac:picMk id="7" creationId="{3E094890-B673-B725-4D5C-5229A30ECBEE}"/>
          </ac:picMkLst>
        </pc:picChg>
      </pc:sldChg>
      <pc:sldChg chg="modSp mod">
        <pc:chgData name="Clement DESCROIX" userId="61a29ea8-995b-433d-9321-2aa4f2524020" providerId="ADAL" clId="{8D65AF1B-46D9-4720-A74C-35A06A26D0DD}" dt="2022-12-30T13:40:03.825" v="1742" actId="20577"/>
        <pc:sldMkLst>
          <pc:docMk/>
          <pc:sldMk cId="2102208414" sldId="2791"/>
        </pc:sldMkLst>
        <pc:spChg chg="mod">
          <ac:chgData name="Clement DESCROIX" userId="61a29ea8-995b-433d-9321-2aa4f2524020" providerId="ADAL" clId="{8D65AF1B-46D9-4720-A74C-35A06A26D0DD}" dt="2022-12-30T13:10:56.861" v="1626" actId="1076"/>
          <ac:spMkLst>
            <pc:docMk/>
            <pc:sldMk cId="2102208414" sldId="2791"/>
            <ac:spMk id="2" creationId="{EE64FD5B-C04A-414F-939E-306212DACDC5}"/>
          </ac:spMkLst>
        </pc:spChg>
        <pc:spChg chg="mod">
          <ac:chgData name="Clement DESCROIX" userId="61a29ea8-995b-433d-9321-2aa4f2524020" providerId="ADAL" clId="{8D65AF1B-46D9-4720-A74C-35A06A26D0DD}" dt="2022-12-30T13:24:24.525" v="1639" actId="122"/>
          <ac:spMkLst>
            <pc:docMk/>
            <pc:sldMk cId="2102208414" sldId="2791"/>
            <ac:spMk id="5" creationId="{8F084F0D-6936-443C-9A2B-7DACA903B041}"/>
          </ac:spMkLst>
        </pc:spChg>
        <pc:spChg chg="mod">
          <ac:chgData name="Clement DESCROIX" userId="61a29ea8-995b-433d-9321-2aa4f2524020" providerId="ADAL" clId="{8D65AF1B-46D9-4720-A74C-35A06A26D0DD}" dt="2022-12-30T13:25:53.062" v="1670" actId="6549"/>
          <ac:spMkLst>
            <pc:docMk/>
            <pc:sldMk cId="2102208414" sldId="2791"/>
            <ac:spMk id="9" creationId="{A74210B7-074F-4B5E-9EA9-B7AA8FED4260}"/>
          </ac:spMkLst>
        </pc:spChg>
        <pc:graphicFrameChg chg="mod">
          <ac:chgData name="Clement DESCROIX" userId="61a29ea8-995b-433d-9321-2aa4f2524020" providerId="ADAL" clId="{8D65AF1B-46D9-4720-A74C-35A06A26D0DD}" dt="2022-12-30T13:40:03.825" v="1742" actId="20577"/>
          <ac:graphicFrameMkLst>
            <pc:docMk/>
            <pc:sldMk cId="2102208414" sldId="2791"/>
            <ac:graphicFrameMk id="4" creationId="{A9CC0597-0CD7-43D7-8778-D85A82C0595B}"/>
          </ac:graphicFrameMkLst>
        </pc:graphicFrameChg>
      </pc:sldChg>
      <pc:sldChg chg="modSp mod">
        <pc:chgData name="Clement DESCROIX" userId="61a29ea8-995b-433d-9321-2aa4f2524020" providerId="ADAL" clId="{8D65AF1B-46D9-4720-A74C-35A06A26D0DD}" dt="2022-12-29T16:42:32.510" v="409" actId="20577"/>
        <pc:sldMkLst>
          <pc:docMk/>
          <pc:sldMk cId="3053195550" sldId="2805"/>
        </pc:sldMkLst>
        <pc:spChg chg="mod">
          <ac:chgData name="Clement DESCROIX" userId="61a29ea8-995b-433d-9321-2aa4f2524020" providerId="ADAL" clId="{8D65AF1B-46D9-4720-A74C-35A06A26D0DD}" dt="2022-12-29T16:41:14.962" v="361" actId="20577"/>
          <ac:spMkLst>
            <pc:docMk/>
            <pc:sldMk cId="3053195550" sldId="2805"/>
            <ac:spMk id="2" creationId="{AF69D3B5-7D92-4F00-BD53-64249906E3E9}"/>
          </ac:spMkLst>
        </pc:spChg>
        <pc:spChg chg="mod">
          <ac:chgData name="Clement DESCROIX" userId="61a29ea8-995b-433d-9321-2aa4f2524020" providerId="ADAL" clId="{8D65AF1B-46D9-4720-A74C-35A06A26D0DD}" dt="2022-12-29T16:41:22.957" v="363" actId="20577"/>
          <ac:spMkLst>
            <pc:docMk/>
            <pc:sldMk cId="3053195550" sldId="2805"/>
            <ac:spMk id="3" creationId="{67C7E88F-FAA0-48BB-B366-D32A36CA1E43}"/>
          </ac:spMkLst>
        </pc:spChg>
        <pc:spChg chg="mod">
          <ac:chgData name="Clement DESCROIX" userId="61a29ea8-995b-433d-9321-2aa4f2524020" providerId="ADAL" clId="{8D65AF1B-46D9-4720-A74C-35A06A26D0DD}" dt="2022-12-29T16:41:37.100" v="368" actId="20577"/>
          <ac:spMkLst>
            <pc:docMk/>
            <pc:sldMk cId="3053195550" sldId="2805"/>
            <ac:spMk id="4" creationId="{9C1C25D7-E2CD-4F3B-AD91-665855856F68}"/>
          </ac:spMkLst>
        </pc:spChg>
        <pc:spChg chg="mod">
          <ac:chgData name="Clement DESCROIX" userId="61a29ea8-995b-433d-9321-2aa4f2524020" providerId="ADAL" clId="{8D65AF1B-46D9-4720-A74C-35A06A26D0DD}" dt="2022-12-29T16:42:32.510" v="409" actId="20577"/>
          <ac:spMkLst>
            <pc:docMk/>
            <pc:sldMk cId="3053195550" sldId="2805"/>
            <ac:spMk id="5" creationId="{705D80C3-B6E3-469B-A730-9A431834F400}"/>
          </ac:spMkLst>
        </pc:spChg>
        <pc:spChg chg="mod">
          <ac:chgData name="Clement DESCROIX" userId="61a29ea8-995b-433d-9321-2aa4f2524020" providerId="ADAL" clId="{8D65AF1B-46D9-4720-A74C-35A06A26D0DD}" dt="2022-12-29T16:41:56.416" v="376" actId="20577"/>
          <ac:spMkLst>
            <pc:docMk/>
            <pc:sldMk cId="3053195550" sldId="2805"/>
            <ac:spMk id="8" creationId="{492E22FD-17B6-4C93-8681-E621B65B2C7C}"/>
          </ac:spMkLst>
        </pc:spChg>
        <pc:spChg chg="mod">
          <ac:chgData name="Clement DESCROIX" userId="61a29ea8-995b-433d-9321-2aa4f2524020" providerId="ADAL" clId="{8D65AF1B-46D9-4720-A74C-35A06A26D0DD}" dt="2022-12-29T16:42:03.686" v="380" actId="20577"/>
          <ac:spMkLst>
            <pc:docMk/>
            <pc:sldMk cId="3053195550" sldId="2805"/>
            <ac:spMk id="9" creationId="{E5EA6102-3B96-482E-A198-44C88F90BF83}"/>
          </ac:spMkLst>
        </pc:spChg>
        <pc:spChg chg="mod">
          <ac:chgData name="Clement DESCROIX" userId="61a29ea8-995b-433d-9321-2aa4f2524020" providerId="ADAL" clId="{8D65AF1B-46D9-4720-A74C-35A06A26D0DD}" dt="2022-12-29T16:42:16.012" v="387" actId="20577"/>
          <ac:spMkLst>
            <pc:docMk/>
            <pc:sldMk cId="3053195550" sldId="2805"/>
            <ac:spMk id="11" creationId="{CC18C986-0422-4072-AEA3-4570A47A2811}"/>
          </ac:spMkLst>
        </pc:spChg>
      </pc:sldChg>
      <pc:sldChg chg="modSp mod">
        <pc:chgData name="Clement DESCROIX" userId="61a29ea8-995b-433d-9321-2aa4f2524020" providerId="ADAL" clId="{8D65AF1B-46D9-4720-A74C-35A06A26D0DD}" dt="2022-12-30T15:38:06.108" v="2427" actId="20577"/>
        <pc:sldMkLst>
          <pc:docMk/>
          <pc:sldMk cId="2637708092" sldId="2806"/>
        </pc:sldMkLst>
        <pc:spChg chg="mod">
          <ac:chgData name="Clement DESCROIX" userId="61a29ea8-995b-433d-9321-2aa4f2524020" providerId="ADAL" clId="{8D65AF1B-46D9-4720-A74C-35A06A26D0DD}" dt="2022-12-30T14:52:35.051" v="2250" actId="20577"/>
          <ac:spMkLst>
            <pc:docMk/>
            <pc:sldMk cId="2637708092" sldId="2806"/>
            <ac:spMk id="4" creationId="{755BDDBE-568A-4781-BDE6-DC68059108B7}"/>
          </ac:spMkLst>
        </pc:spChg>
        <pc:spChg chg="mod">
          <ac:chgData name="Clement DESCROIX" userId="61a29ea8-995b-433d-9321-2aa4f2524020" providerId="ADAL" clId="{8D65AF1B-46D9-4720-A74C-35A06A26D0DD}" dt="2022-12-30T15:10:28.293" v="2293" actId="20577"/>
          <ac:spMkLst>
            <pc:docMk/>
            <pc:sldMk cId="2637708092" sldId="2806"/>
            <ac:spMk id="6" creationId="{6DF65D59-3301-4C33-A827-0FF0476BFFCF}"/>
          </ac:spMkLst>
        </pc:spChg>
        <pc:spChg chg="mod">
          <ac:chgData name="Clement DESCROIX" userId="61a29ea8-995b-433d-9321-2aa4f2524020" providerId="ADAL" clId="{8D65AF1B-46D9-4720-A74C-35A06A26D0DD}" dt="2022-12-30T15:37:37.330" v="2419" actId="313"/>
          <ac:spMkLst>
            <pc:docMk/>
            <pc:sldMk cId="2637708092" sldId="2806"/>
            <ac:spMk id="8" creationId="{F0BC168F-EEB9-4DAA-BB7E-6C579B39B31F}"/>
          </ac:spMkLst>
        </pc:spChg>
        <pc:spChg chg="mod">
          <ac:chgData name="Clement DESCROIX" userId="61a29ea8-995b-433d-9321-2aa4f2524020" providerId="ADAL" clId="{8D65AF1B-46D9-4720-A74C-35A06A26D0DD}" dt="2022-12-30T15:38:06.108" v="2427" actId="20577"/>
          <ac:spMkLst>
            <pc:docMk/>
            <pc:sldMk cId="2637708092" sldId="2806"/>
            <ac:spMk id="9" creationId="{825C1312-BA89-4A50-BC73-2606117436DA}"/>
          </ac:spMkLst>
        </pc:spChg>
        <pc:spChg chg="mod">
          <ac:chgData name="Clement DESCROIX" userId="61a29ea8-995b-433d-9321-2aa4f2524020" providerId="ADAL" clId="{8D65AF1B-46D9-4720-A74C-35A06A26D0DD}" dt="2022-12-30T14:59:27.024" v="2266" actId="20577"/>
          <ac:spMkLst>
            <pc:docMk/>
            <pc:sldMk cId="2637708092" sldId="2806"/>
            <ac:spMk id="11" creationId="{A69D0D91-6A24-4657-B426-C513040E1BF5}"/>
          </ac:spMkLst>
        </pc:spChg>
        <pc:graphicFrameChg chg="mod">
          <ac:chgData name="Clement DESCROIX" userId="61a29ea8-995b-433d-9321-2aa4f2524020" providerId="ADAL" clId="{8D65AF1B-46D9-4720-A74C-35A06A26D0DD}" dt="2022-12-30T15:34:32.903" v="2349" actId="20577"/>
          <ac:graphicFrameMkLst>
            <pc:docMk/>
            <pc:sldMk cId="2637708092" sldId="2806"/>
            <ac:graphicFrameMk id="7" creationId="{29EFC734-1B18-4DF9-ACAB-467B7C72B6EE}"/>
          </ac:graphicFrameMkLst>
        </pc:graphicFrameChg>
      </pc:sldChg>
      <pc:sldChg chg="modSp mod">
        <pc:chgData name="Clement DESCROIX" userId="61a29ea8-995b-433d-9321-2aa4f2524020" providerId="ADAL" clId="{8D65AF1B-46D9-4720-A74C-35A06A26D0DD}" dt="2022-12-30T16:17:41.261" v="3009" actId="12"/>
        <pc:sldMkLst>
          <pc:docMk/>
          <pc:sldMk cId="4271970511" sldId="2812"/>
        </pc:sldMkLst>
        <pc:spChg chg="mod">
          <ac:chgData name="Clement DESCROIX" userId="61a29ea8-995b-433d-9321-2aa4f2524020" providerId="ADAL" clId="{8D65AF1B-46D9-4720-A74C-35A06A26D0DD}" dt="2022-12-30T16:12:36.070" v="2977" actId="27636"/>
          <ac:spMkLst>
            <pc:docMk/>
            <pc:sldMk cId="4271970511" sldId="2812"/>
            <ac:spMk id="3" creationId="{E4F46FED-B9B8-491B-B82B-0F512150AC80}"/>
          </ac:spMkLst>
        </pc:spChg>
        <pc:spChg chg="mod">
          <ac:chgData name="Clement DESCROIX" userId="61a29ea8-995b-433d-9321-2aa4f2524020" providerId="ADAL" clId="{8D65AF1B-46D9-4720-A74C-35A06A26D0DD}" dt="2022-12-30T16:15:49.804" v="2984"/>
          <ac:spMkLst>
            <pc:docMk/>
            <pc:sldMk cId="4271970511" sldId="2812"/>
            <ac:spMk id="17" creationId="{A13A9F2F-26BF-4659-B17B-5053BDCC14EA}"/>
          </ac:spMkLst>
        </pc:spChg>
        <pc:spChg chg="mod">
          <ac:chgData name="Clement DESCROIX" userId="61a29ea8-995b-433d-9321-2aa4f2524020" providerId="ADAL" clId="{8D65AF1B-46D9-4720-A74C-35A06A26D0DD}" dt="2022-12-30T16:12:46.817" v="2983" actId="20577"/>
          <ac:spMkLst>
            <pc:docMk/>
            <pc:sldMk cId="4271970511" sldId="2812"/>
            <ac:spMk id="19" creationId="{116FC276-B7F4-444C-A4D4-C2B64FB0666E}"/>
          </ac:spMkLst>
        </pc:spChg>
        <pc:spChg chg="mod">
          <ac:chgData name="Clement DESCROIX" userId="61a29ea8-995b-433d-9321-2aa4f2524020" providerId="ADAL" clId="{8D65AF1B-46D9-4720-A74C-35A06A26D0DD}" dt="2022-12-30T16:16:09.834" v="2991" actId="20577"/>
          <ac:spMkLst>
            <pc:docMk/>
            <pc:sldMk cId="4271970511" sldId="2812"/>
            <ac:spMk id="21" creationId="{9950DF0C-279D-407E-90A6-2CA34C39387A}"/>
          </ac:spMkLst>
        </pc:spChg>
        <pc:spChg chg="mod">
          <ac:chgData name="Clement DESCROIX" userId="61a29ea8-995b-433d-9321-2aa4f2524020" providerId="ADAL" clId="{8D65AF1B-46D9-4720-A74C-35A06A26D0DD}" dt="2022-12-30T16:17:41.261" v="3009" actId="12"/>
          <ac:spMkLst>
            <pc:docMk/>
            <pc:sldMk cId="4271970511" sldId="2812"/>
            <ac:spMk id="25" creationId="{2624658F-5DA1-480A-9CC6-979317025848}"/>
          </ac:spMkLst>
        </pc:spChg>
      </pc:sldChg>
      <pc:sldChg chg="modSp mod">
        <pc:chgData name="Clement DESCROIX" userId="61a29ea8-995b-433d-9321-2aa4f2524020" providerId="ADAL" clId="{8D65AF1B-46D9-4720-A74C-35A06A26D0DD}" dt="2022-12-30T16:10:46.971" v="2748" actId="20577"/>
        <pc:sldMkLst>
          <pc:docMk/>
          <pc:sldMk cId="1576905333" sldId="2816"/>
        </pc:sldMkLst>
        <pc:spChg chg="mod">
          <ac:chgData name="Clement DESCROIX" userId="61a29ea8-995b-433d-9321-2aa4f2524020" providerId="ADAL" clId="{8D65AF1B-46D9-4720-A74C-35A06A26D0DD}" dt="2022-12-30T15:41:29.485" v="2446" actId="20577"/>
          <ac:spMkLst>
            <pc:docMk/>
            <pc:sldMk cId="1576905333" sldId="2816"/>
            <ac:spMk id="2" creationId="{E9CD890F-57F3-4466-ADD4-9AF97602788C}"/>
          </ac:spMkLst>
        </pc:spChg>
        <pc:spChg chg="mod">
          <ac:chgData name="Clement DESCROIX" userId="61a29ea8-995b-433d-9321-2aa4f2524020" providerId="ADAL" clId="{8D65AF1B-46D9-4720-A74C-35A06A26D0DD}" dt="2022-12-30T16:05:20.078" v="2690" actId="14100"/>
          <ac:spMkLst>
            <pc:docMk/>
            <pc:sldMk cId="1576905333" sldId="2816"/>
            <ac:spMk id="9" creationId="{EE6300FB-E7E6-4348-8E7F-BD12B953E3E8}"/>
          </ac:spMkLst>
        </pc:spChg>
        <pc:spChg chg="mod">
          <ac:chgData name="Clement DESCROIX" userId="61a29ea8-995b-433d-9321-2aa4f2524020" providerId="ADAL" clId="{8D65AF1B-46D9-4720-A74C-35A06A26D0DD}" dt="2022-12-30T16:10:46.971" v="2748" actId="20577"/>
          <ac:spMkLst>
            <pc:docMk/>
            <pc:sldMk cId="1576905333" sldId="2816"/>
            <ac:spMk id="14" creationId="{5D108F65-EC17-41E7-A88F-05D525EDD1E9}"/>
          </ac:spMkLst>
        </pc:spChg>
        <pc:graphicFrameChg chg="mod">
          <ac:chgData name="Clement DESCROIX" userId="61a29ea8-995b-433d-9321-2aa4f2524020" providerId="ADAL" clId="{8D65AF1B-46D9-4720-A74C-35A06A26D0DD}" dt="2022-12-30T16:10:27.357" v="2732" actId="20577"/>
          <ac:graphicFrameMkLst>
            <pc:docMk/>
            <pc:sldMk cId="1576905333" sldId="2816"/>
            <ac:graphicFrameMk id="12" creationId="{BE8F1642-EF2E-4C70-B98B-2D6682E49BDE}"/>
          </ac:graphicFrameMkLst>
        </pc:graphicFrameChg>
      </pc:sldChg>
      <pc:sldChg chg="addSp delSp modSp mod modAnim">
        <pc:chgData name="Clement DESCROIX" userId="61a29ea8-995b-433d-9321-2aa4f2524020" providerId="ADAL" clId="{8D65AF1B-46D9-4720-A74C-35A06A26D0DD}" dt="2022-12-30T08:35:33.331" v="1163" actId="113"/>
        <pc:sldMkLst>
          <pc:docMk/>
          <pc:sldMk cId="1482495448" sldId="2818"/>
        </pc:sldMkLst>
        <pc:spChg chg="mod">
          <ac:chgData name="Clement DESCROIX" userId="61a29ea8-995b-433d-9321-2aa4f2524020" providerId="ADAL" clId="{8D65AF1B-46D9-4720-A74C-35A06A26D0DD}" dt="2022-12-30T08:31:05.063" v="1075" actId="20577"/>
          <ac:spMkLst>
            <pc:docMk/>
            <pc:sldMk cId="1482495448" sldId="2818"/>
            <ac:spMk id="2" creationId="{44C6B22B-F432-4578-ABA8-86C576C6D8B7}"/>
          </ac:spMkLst>
        </pc:spChg>
        <pc:spChg chg="add del mod">
          <ac:chgData name="Clement DESCROIX" userId="61a29ea8-995b-433d-9321-2aa4f2524020" providerId="ADAL" clId="{8D65AF1B-46D9-4720-A74C-35A06A26D0DD}" dt="2022-12-30T08:31:35.997" v="1083"/>
          <ac:spMkLst>
            <pc:docMk/>
            <pc:sldMk cId="1482495448" sldId="2818"/>
            <ac:spMk id="3" creationId="{744A2E30-9828-4F8C-88C5-86F2A2DC8452}"/>
          </ac:spMkLst>
        </pc:spChg>
        <pc:spChg chg="add del mod">
          <ac:chgData name="Clement DESCROIX" userId="61a29ea8-995b-433d-9321-2aa4f2524020" providerId="ADAL" clId="{8D65AF1B-46D9-4720-A74C-35A06A26D0DD}" dt="2022-12-30T08:31:13.124" v="1077" actId="478"/>
          <ac:spMkLst>
            <pc:docMk/>
            <pc:sldMk cId="1482495448" sldId="2818"/>
            <ac:spMk id="5" creationId="{D7D0CE1D-4EA1-2360-06F5-D4FA7991A4D6}"/>
          </ac:spMkLst>
        </pc:spChg>
        <pc:spChg chg="mod">
          <ac:chgData name="Clement DESCROIX" userId="61a29ea8-995b-433d-9321-2aa4f2524020" providerId="ADAL" clId="{8D65AF1B-46D9-4720-A74C-35A06A26D0DD}" dt="2022-12-30T08:35:33.331" v="1163" actId="113"/>
          <ac:spMkLst>
            <pc:docMk/>
            <pc:sldMk cId="1482495448" sldId="2818"/>
            <ac:spMk id="7" creationId="{9278DEB8-BEC3-4E14-90CE-E4FBE4AD4AB3}"/>
          </ac:spMkLst>
        </pc:spChg>
      </pc:sldChg>
      <pc:sldChg chg="modSp mod">
        <pc:chgData name="Clement DESCROIX" userId="61a29ea8-995b-433d-9321-2aa4f2524020" providerId="ADAL" clId="{8D65AF1B-46D9-4720-A74C-35A06A26D0DD}" dt="2023-01-09T11:00:12.632" v="3028" actId="1076"/>
        <pc:sldMkLst>
          <pc:docMk/>
          <pc:sldMk cId="185701717" sldId="2819"/>
        </pc:sldMkLst>
        <pc:spChg chg="mod">
          <ac:chgData name="Clement DESCROIX" userId="61a29ea8-995b-433d-9321-2aa4f2524020" providerId="ADAL" clId="{8D65AF1B-46D9-4720-A74C-35A06A26D0DD}" dt="2022-12-30T10:56:43.876" v="1289" actId="20577"/>
          <ac:spMkLst>
            <pc:docMk/>
            <pc:sldMk cId="185701717" sldId="2819"/>
            <ac:spMk id="3" creationId="{862BF108-BC5E-46D0-9B8A-CD7E9F8725E6}"/>
          </ac:spMkLst>
        </pc:spChg>
        <pc:graphicFrameChg chg="mod">
          <ac:chgData name="Clement DESCROIX" userId="61a29ea8-995b-433d-9321-2aa4f2524020" providerId="ADAL" clId="{8D65AF1B-46D9-4720-A74C-35A06A26D0DD}" dt="2023-01-09T11:00:12.632" v="3028" actId="1076"/>
          <ac:graphicFrameMkLst>
            <pc:docMk/>
            <pc:sldMk cId="185701717" sldId="2819"/>
            <ac:graphicFrameMk id="4" creationId="{90D2E8BE-DFF7-4EBB-A9A7-9082D8C892BD}"/>
          </ac:graphicFrameMkLst>
        </pc:graphicFrameChg>
        <pc:picChg chg="mod">
          <ac:chgData name="Clement DESCROIX" userId="61a29ea8-995b-433d-9321-2aa4f2524020" providerId="ADAL" clId="{8D65AF1B-46D9-4720-A74C-35A06A26D0DD}" dt="2023-01-09T11:00:12.632" v="3028" actId="1076"/>
          <ac:picMkLst>
            <pc:docMk/>
            <pc:sldMk cId="185701717" sldId="2819"/>
            <ac:picMk id="5" creationId="{60AD80B4-EBE2-4EFA-BD07-21FAD4D77409}"/>
          </ac:picMkLst>
        </pc:picChg>
        <pc:picChg chg="mod">
          <ac:chgData name="Clement DESCROIX" userId="61a29ea8-995b-433d-9321-2aa4f2524020" providerId="ADAL" clId="{8D65AF1B-46D9-4720-A74C-35A06A26D0DD}" dt="2023-01-09T11:00:12.632" v="3028" actId="1076"/>
          <ac:picMkLst>
            <pc:docMk/>
            <pc:sldMk cId="185701717" sldId="2819"/>
            <ac:picMk id="6" creationId="{AB03539B-A9C6-4B1A-A80F-1153EEB6F3A9}"/>
          </ac:picMkLst>
        </pc:picChg>
        <pc:picChg chg="mod">
          <ac:chgData name="Clement DESCROIX" userId="61a29ea8-995b-433d-9321-2aa4f2524020" providerId="ADAL" clId="{8D65AF1B-46D9-4720-A74C-35A06A26D0DD}" dt="2023-01-09T11:00:12.632" v="3028" actId="1076"/>
          <ac:picMkLst>
            <pc:docMk/>
            <pc:sldMk cId="185701717" sldId="2819"/>
            <ac:picMk id="7" creationId="{D8D6AF0F-144E-4562-B545-1C328C76D8D9}"/>
          </ac:picMkLst>
        </pc:picChg>
        <pc:picChg chg="mod">
          <ac:chgData name="Clement DESCROIX" userId="61a29ea8-995b-433d-9321-2aa4f2524020" providerId="ADAL" clId="{8D65AF1B-46D9-4720-A74C-35A06A26D0DD}" dt="2023-01-09T11:00:12.632" v="3028" actId="1076"/>
          <ac:picMkLst>
            <pc:docMk/>
            <pc:sldMk cId="185701717" sldId="2819"/>
            <ac:picMk id="8" creationId="{96B17543-F375-4815-8C75-69889D8C7441}"/>
          </ac:picMkLst>
        </pc:picChg>
      </pc:sldChg>
      <pc:sldChg chg="modSp mod">
        <pc:chgData name="Clement DESCROIX" userId="61a29ea8-995b-433d-9321-2aa4f2524020" providerId="ADAL" clId="{8D65AF1B-46D9-4720-A74C-35A06A26D0DD}" dt="2023-01-09T10:05:47.289" v="3013" actId="20577"/>
        <pc:sldMkLst>
          <pc:docMk/>
          <pc:sldMk cId="2164143101" sldId="2823"/>
        </pc:sldMkLst>
        <pc:spChg chg="mod">
          <ac:chgData name="Clement DESCROIX" userId="61a29ea8-995b-433d-9321-2aa4f2524020" providerId="ADAL" clId="{8D65AF1B-46D9-4720-A74C-35A06A26D0DD}" dt="2022-12-29T16:29:17.689" v="138" actId="20577"/>
          <ac:spMkLst>
            <pc:docMk/>
            <pc:sldMk cId="2164143101" sldId="2823"/>
            <ac:spMk id="6" creationId="{C61D88EE-7E48-44B8-977F-B5C8FCB851F2}"/>
          </ac:spMkLst>
        </pc:spChg>
        <pc:graphicFrameChg chg="mod">
          <ac:chgData name="Clement DESCROIX" userId="61a29ea8-995b-433d-9321-2aa4f2524020" providerId="ADAL" clId="{8D65AF1B-46D9-4720-A74C-35A06A26D0DD}" dt="2023-01-09T10:05:47.289" v="3013" actId="20577"/>
          <ac:graphicFrameMkLst>
            <pc:docMk/>
            <pc:sldMk cId="2164143101" sldId="2823"/>
            <ac:graphicFrameMk id="8" creationId="{7FF7C587-25CC-4844-9BC3-06C4CF42D7DC}"/>
          </ac:graphicFrameMkLst>
        </pc:graphicFrameChg>
      </pc:sldChg>
      <pc:sldChg chg="modSp mod">
        <pc:chgData name="Clement DESCROIX" userId="61a29ea8-995b-433d-9321-2aa4f2524020" providerId="ADAL" clId="{8D65AF1B-46D9-4720-A74C-35A06A26D0DD}" dt="2022-12-29T16:43:08.385" v="437" actId="20577"/>
        <pc:sldMkLst>
          <pc:docMk/>
          <pc:sldMk cId="2004545452" sldId="2824"/>
        </pc:sldMkLst>
        <pc:spChg chg="mod">
          <ac:chgData name="Clement DESCROIX" userId="61a29ea8-995b-433d-9321-2aa4f2524020" providerId="ADAL" clId="{8D65AF1B-46D9-4720-A74C-35A06A26D0DD}" dt="2022-12-29T16:42:41.839" v="410"/>
          <ac:spMkLst>
            <pc:docMk/>
            <pc:sldMk cId="2004545452" sldId="2824"/>
            <ac:spMk id="2" creationId="{AF69D3B5-7D92-4F00-BD53-64249906E3E9}"/>
          </ac:spMkLst>
        </pc:spChg>
        <pc:spChg chg="mod">
          <ac:chgData name="Clement DESCROIX" userId="61a29ea8-995b-433d-9321-2aa4f2524020" providerId="ADAL" clId="{8D65AF1B-46D9-4720-A74C-35A06A26D0DD}" dt="2022-12-29T16:42:57.779" v="429" actId="20577"/>
          <ac:spMkLst>
            <pc:docMk/>
            <pc:sldMk cId="2004545452" sldId="2824"/>
            <ac:spMk id="3" creationId="{67C7E88F-FAA0-48BB-B366-D32A36CA1E43}"/>
          </ac:spMkLst>
        </pc:spChg>
        <pc:spChg chg="mod">
          <ac:chgData name="Clement DESCROIX" userId="61a29ea8-995b-433d-9321-2aa4f2524020" providerId="ADAL" clId="{8D65AF1B-46D9-4720-A74C-35A06A26D0DD}" dt="2022-12-29T16:43:01.745" v="434" actId="20577"/>
          <ac:spMkLst>
            <pc:docMk/>
            <pc:sldMk cId="2004545452" sldId="2824"/>
            <ac:spMk id="4" creationId="{9C1C25D7-E2CD-4F3B-AD91-665855856F68}"/>
          </ac:spMkLst>
        </pc:spChg>
        <pc:spChg chg="mod">
          <ac:chgData name="Clement DESCROIX" userId="61a29ea8-995b-433d-9321-2aa4f2524020" providerId="ADAL" clId="{8D65AF1B-46D9-4720-A74C-35A06A26D0DD}" dt="2022-12-29T16:42:54.839" v="428" actId="20577"/>
          <ac:spMkLst>
            <pc:docMk/>
            <pc:sldMk cId="2004545452" sldId="2824"/>
            <ac:spMk id="13" creationId="{F6531A75-999B-4E18-9218-AA33E7FA820A}"/>
          </ac:spMkLst>
        </pc:spChg>
        <pc:spChg chg="mod">
          <ac:chgData name="Clement DESCROIX" userId="61a29ea8-995b-433d-9321-2aa4f2524020" providerId="ADAL" clId="{8D65AF1B-46D9-4720-A74C-35A06A26D0DD}" dt="2022-12-29T16:43:08.385" v="437" actId="20577"/>
          <ac:spMkLst>
            <pc:docMk/>
            <pc:sldMk cId="2004545452" sldId="2824"/>
            <ac:spMk id="17" creationId="{F1DB676A-3D4C-48C5-B25A-E88EE07EFC11}"/>
          </ac:spMkLst>
        </pc:spChg>
      </pc:sldChg>
      <pc:sldChg chg="modSp mod">
        <pc:chgData name="Clement DESCROIX" userId="61a29ea8-995b-433d-9321-2aa4f2524020" providerId="ADAL" clId="{8D65AF1B-46D9-4720-A74C-35A06A26D0DD}" dt="2023-01-09T10:59:22.694" v="3026" actId="20577"/>
        <pc:sldMkLst>
          <pc:docMk/>
          <pc:sldMk cId="3180373677" sldId="2829"/>
        </pc:sldMkLst>
        <pc:spChg chg="mod">
          <ac:chgData name="Clement DESCROIX" userId="61a29ea8-995b-433d-9321-2aa4f2524020" providerId="ADAL" clId="{8D65AF1B-46D9-4720-A74C-35A06A26D0DD}" dt="2022-12-30T11:13:25.859" v="1539" actId="20577"/>
          <ac:spMkLst>
            <pc:docMk/>
            <pc:sldMk cId="3180373677" sldId="2829"/>
            <ac:spMk id="3" creationId="{D7589382-1829-4D13-8649-04242E4DE218}"/>
          </ac:spMkLst>
        </pc:spChg>
        <pc:spChg chg="mod">
          <ac:chgData name="Clement DESCROIX" userId="61a29ea8-995b-433d-9321-2aa4f2524020" providerId="ADAL" clId="{8D65AF1B-46D9-4720-A74C-35A06A26D0DD}" dt="2023-01-09T10:59:22.694" v="3026" actId="20577"/>
          <ac:spMkLst>
            <pc:docMk/>
            <pc:sldMk cId="3180373677" sldId="2829"/>
            <ac:spMk id="4" creationId="{3D9AAC48-B7A0-4D46-9424-BBE9146F57FA}"/>
          </ac:spMkLst>
        </pc:spChg>
        <pc:graphicFrameChg chg="mod">
          <ac:chgData name="Clement DESCROIX" userId="61a29ea8-995b-433d-9321-2aa4f2524020" providerId="ADAL" clId="{8D65AF1B-46D9-4720-A74C-35A06A26D0DD}" dt="2022-12-30T13:03:19.349" v="1623" actId="20577"/>
          <ac:graphicFrameMkLst>
            <pc:docMk/>
            <pc:sldMk cId="3180373677" sldId="2829"/>
            <ac:graphicFrameMk id="7" creationId="{EACF54C5-C10E-40F7-BBA0-21E59A03F34B}"/>
          </ac:graphicFrameMkLst>
        </pc:graphicFrameChg>
      </pc:sldChg>
      <pc:sldChg chg="modSp mod">
        <pc:chgData name="Clement DESCROIX" userId="61a29ea8-995b-433d-9321-2aa4f2524020" providerId="ADAL" clId="{8D65AF1B-46D9-4720-A74C-35A06A26D0DD}" dt="2022-12-30T15:58:39.553" v="2633" actId="1076"/>
        <pc:sldMkLst>
          <pc:docMk/>
          <pc:sldMk cId="2851860254" sldId="2831"/>
        </pc:sldMkLst>
        <pc:spChg chg="mod">
          <ac:chgData name="Clement DESCROIX" userId="61a29ea8-995b-433d-9321-2aa4f2524020" providerId="ADAL" clId="{8D65AF1B-46D9-4720-A74C-35A06A26D0DD}" dt="2022-12-30T15:43:02.320" v="2541" actId="1076"/>
          <ac:spMkLst>
            <pc:docMk/>
            <pc:sldMk cId="2851860254" sldId="2831"/>
            <ac:spMk id="2" creationId="{5FCA36B5-6054-44D1-8263-CE934668FF48}"/>
          </ac:spMkLst>
        </pc:spChg>
        <pc:spChg chg="mod">
          <ac:chgData name="Clement DESCROIX" userId="61a29ea8-995b-433d-9321-2aa4f2524020" providerId="ADAL" clId="{8D65AF1B-46D9-4720-A74C-35A06A26D0DD}" dt="2022-12-30T15:58:39.553" v="2633" actId="1076"/>
          <ac:spMkLst>
            <pc:docMk/>
            <pc:sldMk cId="2851860254" sldId="2831"/>
            <ac:spMk id="6" creationId="{A9592147-398A-418D-AC79-86C77854B790}"/>
          </ac:spMkLst>
        </pc:spChg>
        <pc:graphicFrameChg chg="mod">
          <ac:chgData name="Clement DESCROIX" userId="61a29ea8-995b-433d-9321-2aa4f2524020" providerId="ADAL" clId="{8D65AF1B-46D9-4720-A74C-35A06A26D0DD}" dt="2022-12-30T15:57:50.527" v="2621" actId="20577"/>
          <ac:graphicFrameMkLst>
            <pc:docMk/>
            <pc:sldMk cId="2851860254" sldId="2831"/>
            <ac:graphicFrameMk id="3" creationId="{E09D6AB6-A5AB-464A-99A4-78A82E07C4D9}"/>
          </ac:graphicFrameMkLst>
        </pc:graphicFrameChg>
      </pc:sldChg>
      <pc:sldChg chg="modSp mod">
        <pc:chgData name="Clement DESCROIX" userId="61a29ea8-995b-433d-9321-2aa4f2524020" providerId="ADAL" clId="{8D65AF1B-46D9-4720-A74C-35A06A26D0DD}" dt="2022-12-30T08:17:16.041" v="754" actId="20577"/>
        <pc:sldMkLst>
          <pc:docMk/>
          <pc:sldMk cId="2178673306" sldId="2833"/>
        </pc:sldMkLst>
        <pc:spChg chg="mod">
          <ac:chgData name="Clement DESCROIX" userId="61a29ea8-995b-433d-9321-2aa4f2524020" providerId="ADAL" clId="{8D65AF1B-46D9-4720-A74C-35A06A26D0DD}" dt="2022-12-29T17:08:34.999" v="614" actId="20577"/>
          <ac:spMkLst>
            <pc:docMk/>
            <pc:sldMk cId="2178673306" sldId="2833"/>
            <ac:spMk id="6" creationId="{202AB612-44AD-4ACB-9F90-CFC1E55CC8E3}"/>
          </ac:spMkLst>
        </pc:spChg>
        <pc:spChg chg="mod">
          <ac:chgData name="Clement DESCROIX" userId="61a29ea8-995b-433d-9321-2aa4f2524020" providerId="ADAL" clId="{8D65AF1B-46D9-4720-A74C-35A06A26D0DD}" dt="2022-12-29T17:09:49.612" v="640" actId="20577"/>
          <ac:spMkLst>
            <pc:docMk/>
            <pc:sldMk cId="2178673306" sldId="2833"/>
            <ac:spMk id="7" creationId="{9EEA5808-1C4E-4226-9C88-2CAEAE63DCA4}"/>
          </ac:spMkLst>
        </pc:spChg>
        <pc:spChg chg="mod">
          <ac:chgData name="Clement DESCROIX" userId="61a29ea8-995b-433d-9321-2aa4f2524020" providerId="ADAL" clId="{8D65AF1B-46D9-4720-A74C-35A06A26D0DD}" dt="2022-12-29T17:14:34.744" v="720" actId="20577"/>
          <ac:spMkLst>
            <pc:docMk/>
            <pc:sldMk cId="2178673306" sldId="2833"/>
            <ac:spMk id="8" creationId="{D25686F9-3F88-6287-91CF-7740B5F273B8}"/>
          </ac:spMkLst>
        </pc:spChg>
        <pc:spChg chg="mod">
          <ac:chgData name="Clement DESCROIX" userId="61a29ea8-995b-433d-9321-2aa4f2524020" providerId="ADAL" clId="{8D65AF1B-46D9-4720-A74C-35A06A26D0DD}" dt="2022-12-29T17:09:18.626" v="623" actId="20577"/>
          <ac:spMkLst>
            <pc:docMk/>
            <pc:sldMk cId="2178673306" sldId="2833"/>
            <ac:spMk id="12" creationId="{77931361-E61D-417E-9C58-CB3992F6ECCB}"/>
          </ac:spMkLst>
        </pc:spChg>
        <pc:spChg chg="mod">
          <ac:chgData name="Clement DESCROIX" userId="61a29ea8-995b-433d-9321-2aa4f2524020" providerId="ADAL" clId="{8D65AF1B-46D9-4720-A74C-35A06A26D0DD}" dt="2022-12-29T17:10:54.346" v="690" actId="121"/>
          <ac:spMkLst>
            <pc:docMk/>
            <pc:sldMk cId="2178673306" sldId="2833"/>
            <ac:spMk id="14" creationId="{D0A16556-EBE7-473E-8CD4-7C56AA49816B}"/>
          </ac:spMkLst>
        </pc:spChg>
        <pc:spChg chg="mod">
          <ac:chgData name="Clement DESCROIX" userId="61a29ea8-995b-433d-9321-2aa4f2524020" providerId="ADAL" clId="{8D65AF1B-46D9-4720-A74C-35A06A26D0DD}" dt="2022-12-29T17:10:26.390" v="670" actId="122"/>
          <ac:spMkLst>
            <pc:docMk/>
            <pc:sldMk cId="2178673306" sldId="2833"/>
            <ac:spMk id="16" creationId="{27D270E2-F2D5-4458-9597-39233404C8FA}"/>
          </ac:spMkLst>
        </pc:spChg>
        <pc:spChg chg="mod">
          <ac:chgData name="Clement DESCROIX" userId="61a29ea8-995b-433d-9321-2aa4f2524020" providerId="ADAL" clId="{8D65AF1B-46D9-4720-A74C-35A06A26D0DD}" dt="2022-12-29T17:13:49.408" v="693" actId="20577"/>
          <ac:spMkLst>
            <pc:docMk/>
            <pc:sldMk cId="2178673306" sldId="2833"/>
            <ac:spMk id="21" creationId="{A34C78C4-19E1-4CAF-ADD1-07E14FB404D1}"/>
          </ac:spMkLst>
        </pc:spChg>
        <pc:spChg chg="mod">
          <ac:chgData name="Clement DESCROIX" userId="61a29ea8-995b-433d-9321-2aa4f2524020" providerId="ADAL" clId="{8D65AF1B-46D9-4720-A74C-35A06A26D0DD}" dt="2022-12-29T17:14:08.865" v="699" actId="20577"/>
          <ac:spMkLst>
            <pc:docMk/>
            <pc:sldMk cId="2178673306" sldId="2833"/>
            <ac:spMk id="22" creationId="{3E113887-7FA0-4716-9B01-9A4E409352BC}"/>
          </ac:spMkLst>
        </pc:spChg>
        <pc:spChg chg="mod">
          <ac:chgData name="Clement DESCROIX" userId="61a29ea8-995b-433d-9321-2aa4f2524020" providerId="ADAL" clId="{8D65AF1B-46D9-4720-A74C-35A06A26D0DD}" dt="2022-12-29T17:14:19.196" v="703" actId="20577"/>
          <ac:spMkLst>
            <pc:docMk/>
            <pc:sldMk cId="2178673306" sldId="2833"/>
            <ac:spMk id="24" creationId="{F0C2CB42-F1AB-4FB2-8B6E-10F2F65CE537}"/>
          </ac:spMkLst>
        </pc:spChg>
        <pc:spChg chg="mod">
          <ac:chgData name="Clement DESCROIX" userId="61a29ea8-995b-433d-9321-2aa4f2524020" providerId="ADAL" clId="{8D65AF1B-46D9-4720-A74C-35A06A26D0DD}" dt="2022-12-29T16:59:47.885" v="532" actId="20577"/>
          <ac:spMkLst>
            <pc:docMk/>
            <pc:sldMk cId="2178673306" sldId="2833"/>
            <ac:spMk id="28" creationId="{2739AD5A-4D1A-49E7-835D-0D5F2C2E2A61}"/>
          </ac:spMkLst>
        </pc:spChg>
        <pc:spChg chg="mod">
          <ac:chgData name="Clement DESCROIX" userId="61a29ea8-995b-433d-9321-2aa4f2524020" providerId="ADAL" clId="{8D65AF1B-46D9-4720-A74C-35A06A26D0DD}" dt="2022-12-29T16:47:32.869" v="449" actId="20577"/>
          <ac:spMkLst>
            <pc:docMk/>
            <pc:sldMk cId="2178673306" sldId="2833"/>
            <ac:spMk id="44" creationId="{73AECFD9-5FB6-4062-8420-E4494BACC517}"/>
          </ac:spMkLst>
        </pc:spChg>
        <pc:spChg chg="mod">
          <ac:chgData name="Clement DESCROIX" userId="61a29ea8-995b-433d-9321-2aa4f2524020" providerId="ADAL" clId="{8D65AF1B-46D9-4720-A74C-35A06A26D0DD}" dt="2022-12-29T16:47:25.771" v="441" actId="20577"/>
          <ac:spMkLst>
            <pc:docMk/>
            <pc:sldMk cId="2178673306" sldId="2833"/>
            <ac:spMk id="47" creationId="{B7FD554B-4A21-4C1C-8E06-DD63B244EB53}"/>
          </ac:spMkLst>
        </pc:spChg>
        <pc:spChg chg="mod">
          <ac:chgData name="Clement DESCROIX" userId="61a29ea8-995b-433d-9321-2aa4f2524020" providerId="ADAL" clId="{8D65AF1B-46D9-4720-A74C-35A06A26D0DD}" dt="2022-12-30T08:17:16.041" v="754" actId="20577"/>
          <ac:spMkLst>
            <pc:docMk/>
            <pc:sldMk cId="2178673306" sldId="2833"/>
            <ac:spMk id="51" creationId="{F5F754BB-7CF0-4262-A5F6-F04A0F1CAE27}"/>
          </ac:spMkLst>
        </pc:spChg>
        <pc:spChg chg="mod">
          <ac:chgData name="Clement DESCROIX" userId="61a29ea8-995b-433d-9321-2aa4f2524020" providerId="ADAL" clId="{8D65AF1B-46D9-4720-A74C-35A06A26D0DD}" dt="2022-12-30T08:17:02.968" v="749" actId="20577"/>
          <ac:spMkLst>
            <pc:docMk/>
            <pc:sldMk cId="2178673306" sldId="2833"/>
            <ac:spMk id="52" creationId="{7D69CD81-C158-4348-AFE3-4E0F9A75C4FE}"/>
          </ac:spMkLst>
        </pc:spChg>
        <pc:spChg chg="mod">
          <ac:chgData name="Clement DESCROIX" userId="61a29ea8-995b-433d-9321-2aa4f2524020" providerId="ADAL" clId="{8D65AF1B-46D9-4720-A74C-35A06A26D0DD}" dt="2022-12-30T08:16:34.625" v="724" actId="20577"/>
          <ac:spMkLst>
            <pc:docMk/>
            <pc:sldMk cId="2178673306" sldId="2833"/>
            <ac:spMk id="53" creationId="{2A022760-5BD8-4034-9A41-154187C58CA8}"/>
          </ac:spMkLst>
        </pc:spChg>
        <pc:spChg chg="mod">
          <ac:chgData name="Clement DESCROIX" userId="61a29ea8-995b-433d-9321-2aa4f2524020" providerId="ADAL" clId="{8D65AF1B-46D9-4720-A74C-35A06A26D0DD}" dt="2022-12-29T17:02:51.074" v="587" actId="6549"/>
          <ac:spMkLst>
            <pc:docMk/>
            <pc:sldMk cId="2178673306" sldId="2833"/>
            <ac:spMk id="64" creationId="{8ED21C3D-8B14-4D21-B5EF-308C4EA15B81}"/>
          </ac:spMkLst>
        </pc:spChg>
        <pc:spChg chg="mod">
          <ac:chgData name="Clement DESCROIX" userId="61a29ea8-995b-433d-9321-2aa4f2524020" providerId="ADAL" clId="{8D65AF1B-46D9-4720-A74C-35A06A26D0DD}" dt="2022-12-29T17:00:46.113" v="547" actId="20577"/>
          <ac:spMkLst>
            <pc:docMk/>
            <pc:sldMk cId="2178673306" sldId="2833"/>
            <ac:spMk id="66" creationId="{EE9682F4-8DA6-4EC0-8C41-1C61DDAA1FD0}"/>
          </ac:spMkLst>
        </pc:spChg>
        <pc:spChg chg="mod">
          <ac:chgData name="Clement DESCROIX" userId="61a29ea8-995b-433d-9321-2aa4f2524020" providerId="ADAL" clId="{8D65AF1B-46D9-4720-A74C-35A06A26D0DD}" dt="2022-12-29T17:02:03.741" v="560" actId="20577"/>
          <ac:spMkLst>
            <pc:docMk/>
            <pc:sldMk cId="2178673306" sldId="2833"/>
            <ac:spMk id="68" creationId="{CB8F042B-8FA0-4E5C-AAF2-254D5F82516E}"/>
          </ac:spMkLst>
        </pc:spChg>
        <pc:spChg chg="mod">
          <ac:chgData name="Clement DESCROIX" userId="61a29ea8-995b-433d-9321-2aa4f2524020" providerId="ADAL" clId="{8D65AF1B-46D9-4720-A74C-35A06A26D0DD}" dt="2022-12-29T17:08:26.707" v="607" actId="20577"/>
          <ac:spMkLst>
            <pc:docMk/>
            <pc:sldMk cId="2178673306" sldId="2833"/>
            <ac:spMk id="70" creationId="{428A7DFA-40E6-45A0-971E-ECDFB9A71B11}"/>
          </ac:spMkLst>
        </pc:spChg>
        <pc:spChg chg="mod">
          <ac:chgData name="Clement DESCROIX" userId="61a29ea8-995b-433d-9321-2aa4f2524020" providerId="ADAL" clId="{8D65AF1B-46D9-4720-A74C-35A06A26D0DD}" dt="2022-12-29T16:54:17.786" v="503" actId="20577"/>
          <ac:spMkLst>
            <pc:docMk/>
            <pc:sldMk cId="2178673306" sldId="2833"/>
            <ac:spMk id="71" creationId="{20EFEB67-F968-49B5-B757-657C6CFA1677}"/>
          </ac:spMkLst>
        </pc:spChg>
        <pc:spChg chg="mod">
          <ac:chgData name="Clement DESCROIX" userId="61a29ea8-995b-433d-9321-2aa4f2524020" providerId="ADAL" clId="{8D65AF1B-46D9-4720-A74C-35A06A26D0DD}" dt="2022-12-29T16:53:48.004" v="487"/>
          <ac:spMkLst>
            <pc:docMk/>
            <pc:sldMk cId="2178673306" sldId="2833"/>
            <ac:spMk id="78" creationId="{F805CD92-9829-41B1-9F36-3DBADE4D3C03}"/>
          </ac:spMkLst>
        </pc:spChg>
        <pc:spChg chg="mod">
          <ac:chgData name="Clement DESCROIX" userId="61a29ea8-995b-433d-9321-2aa4f2524020" providerId="ADAL" clId="{8D65AF1B-46D9-4720-A74C-35A06A26D0DD}" dt="2022-12-29T17:00:23.990" v="543" actId="20577"/>
          <ac:spMkLst>
            <pc:docMk/>
            <pc:sldMk cId="2178673306" sldId="2833"/>
            <ac:spMk id="80" creationId="{EAA5C301-FF21-4BDC-B984-3DE6053D71AB}"/>
          </ac:spMkLst>
        </pc:spChg>
        <pc:spChg chg="mod">
          <ac:chgData name="Clement DESCROIX" userId="61a29ea8-995b-433d-9321-2aa4f2524020" providerId="ADAL" clId="{8D65AF1B-46D9-4720-A74C-35A06A26D0DD}" dt="2022-12-29T16:54:10.070" v="500" actId="20577"/>
          <ac:spMkLst>
            <pc:docMk/>
            <pc:sldMk cId="2178673306" sldId="2833"/>
            <ac:spMk id="88" creationId="{9E094C2A-B9F6-4370-BE45-40C4130243A2}"/>
          </ac:spMkLst>
        </pc:spChg>
        <pc:spChg chg="mod">
          <ac:chgData name="Clement DESCROIX" userId="61a29ea8-995b-433d-9321-2aa4f2524020" providerId="ADAL" clId="{8D65AF1B-46D9-4720-A74C-35A06A26D0DD}" dt="2022-12-29T16:53:35.145" v="486" actId="20577"/>
          <ac:spMkLst>
            <pc:docMk/>
            <pc:sldMk cId="2178673306" sldId="2833"/>
            <ac:spMk id="98" creationId="{EA549992-B11C-42C7-B0E7-519AC9ADAE73}"/>
          </ac:spMkLst>
        </pc:spChg>
        <pc:spChg chg="mod">
          <ac:chgData name="Clement DESCROIX" userId="61a29ea8-995b-433d-9321-2aa4f2524020" providerId="ADAL" clId="{8D65AF1B-46D9-4720-A74C-35A06A26D0DD}" dt="2022-12-29T16:54:39.777" v="521" actId="20577"/>
          <ac:spMkLst>
            <pc:docMk/>
            <pc:sldMk cId="2178673306" sldId="2833"/>
            <ac:spMk id="138" creationId="{4759D3D3-9435-4CA4-ADF5-6044338A5B4B}"/>
          </ac:spMkLst>
        </pc:spChg>
        <pc:cxnChg chg="mod">
          <ac:chgData name="Clement DESCROIX" userId="61a29ea8-995b-433d-9321-2aa4f2524020" providerId="ADAL" clId="{8D65AF1B-46D9-4720-A74C-35A06A26D0DD}" dt="2022-12-29T16:49:14.720" v="464" actId="14100"/>
          <ac:cxnSpMkLst>
            <pc:docMk/>
            <pc:sldMk cId="2178673306" sldId="2833"/>
            <ac:cxnSpMk id="26" creationId="{C5DD2938-C587-447F-A82B-B90E6CCE89BD}"/>
          </ac:cxnSpMkLst>
        </pc:cxnChg>
        <pc:cxnChg chg="mod">
          <ac:chgData name="Clement DESCROIX" userId="61a29ea8-995b-433d-9321-2aa4f2524020" providerId="ADAL" clId="{8D65AF1B-46D9-4720-A74C-35A06A26D0DD}" dt="2022-12-29T16:49:29.814" v="467" actId="14100"/>
          <ac:cxnSpMkLst>
            <pc:docMk/>
            <pc:sldMk cId="2178673306" sldId="2833"/>
            <ac:cxnSpMk id="127" creationId="{3926EAF7-E054-4E0A-BF67-7276CE4469AE}"/>
          </ac:cxnSpMkLst>
        </pc:cxnChg>
      </pc:sldChg>
      <pc:sldChg chg="modSp mod">
        <pc:chgData name="Clement DESCROIX" userId="61a29ea8-995b-433d-9321-2aa4f2524020" providerId="ADAL" clId="{8D65AF1B-46D9-4720-A74C-35A06A26D0DD}" dt="2022-12-29T16:40:34.902" v="338" actId="20577"/>
        <pc:sldMkLst>
          <pc:docMk/>
          <pc:sldMk cId="1785702338" sldId="2836"/>
        </pc:sldMkLst>
        <pc:spChg chg="mod">
          <ac:chgData name="Clement DESCROIX" userId="61a29ea8-995b-433d-9321-2aa4f2524020" providerId="ADAL" clId="{8D65AF1B-46D9-4720-A74C-35A06A26D0DD}" dt="2022-12-29T16:32:54.706" v="162" actId="20577"/>
          <ac:spMkLst>
            <pc:docMk/>
            <pc:sldMk cId="1785702338" sldId="2836"/>
            <ac:spMk id="4" creationId="{1D686CF5-0C1C-4932-AF86-A9FDFC727FEA}"/>
          </ac:spMkLst>
        </pc:spChg>
        <pc:graphicFrameChg chg="mod">
          <ac:chgData name="Clement DESCROIX" userId="61a29ea8-995b-433d-9321-2aa4f2524020" providerId="ADAL" clId="{8D65AF1B-46D9-4720-A74C-35A06A26D0DD}" dt="2022-12-29T16:40:34.902" v="338" actId="20577"/>
          <ac:graphicFrameMkLst>
            <pc:docMk/>
            <pc:sldMk cId="1785702338" sldId="2836"/>
            <ac:graphicFrameMk id="3" creationId="{FE13B2DD-F6B1-49A0-8B3F-C9255A226CD4}"/>
          </ac:graphicFrameMkLst>
        </pc:graphicFrameChg>
      </pc:sldChg>
      <pc:sldChg chg="modSp mod">
        <pc:chgData name="Clement DESCROIX" userId="61a29ea8-995b-433d-9321-2aa4f2524020" providerId="ADAL" clId="{8D65AF1B-46D9-4720-A74C-35A06A26D0DD}" dt="2022-12-30T08:20:47.114" v="844" actId="6549"/>
        <pc:sldMkLst>
          <pc:docMk/>
          <pc:sldMk cId="4036137113" sldId="2837"/>
        </pc:sldMkLst>
        <pc:spChg chg="mod">
          <ac:chgData name="Clement DESCROIX" userId="61a29ea8-995b-433d-9321-2aa4f2524020" providerId="ADAL" clId="{8D65AF1B-46D9-4720-A74C-35A06A26D0DD}" dt="2022-12-30T08:19:56.068" v="758" actId="20577"/>
          <ac:spMkLst>
            <pc:docMk/>
            <pc:sldMk cId="4036137113" sldId="2837"/>
            <ac:spMk id="44" creationId="{73AECFD9-5FB6-4062-8420-E4494BACC517}"/>
          </ac:spMkLst>
        </pc:spChg>
        <pc:spChg chg="mod">
          <ac:chgData name="Clement DESCROIX" userId="61a29ea8-995b-433d-9321-2aa4f2524020" providerId="ADAL" clId="{8D65AF1B-46D9-4720-A74C-35A06A26D0DD}" dt="2022-12-30T08:20:06.187" v="775" actId="122"/>
          <ac:spMkLst>
            <pc:docMk/>
            <pc:sldMk cId="4036137113" sldId="2837"/>
            <ac:spMk id="52" creationId="{7D69CD81-C158-4348-AFE3-4E0F9A75C4FE}"/>
          </ac:spMkLst>
        </pc:spChg>
        <pc:spChg chg="mod">
          <ac:chgData name="Clement DESCROIX" userId="61a29ea8-995b-433d-9321-2aa4f2524020" providerId="ADAL" clId="{8D65AF1B-46D9-4720-A74C-35A06A26D0DD}" dt="2022-12-30T08:20:19.373" v="782"/>
          <ac:spMkLst>
            <pc:docMk/>
            <pc:sldMk cId="4036137113" sldId="2837"/>
            <ac:spMk id="66" creationId="{EE9682F4-8DA6-4EC0-8C41-1C61DDAA1FD0}"/>
          </ac:spMkLst>
        </pc:spChg>
        <pc:spChg chg="mod">
          <ac:chgData name="Clement DESCROIX" userId="61a29ea8-995b-433d-9321-2aa4f2524020" providerId="ADAL" clId="{8D65AF1B-46D9-4720-A74C-35A06A26D0DD}" dt="2022-12-30T08:20:47.114" v="844" actId="6549"/>
          <ac:spMkLst>
            <pc:docMk/>
            <pc:sldMk cId="4036137113" sldId="2837"/>
            <ac:spMk id="70" creationId="{428A7DFA-40E6-45A0-971E-ECDFB9A71B11}"/>
          </ac:spMkLst>
        </pc:spChg>
      </pc:sldChg>
      <pc:sldChg chg="modSp mod">
        <pc:chgData name="Clement DESCROIX" userId="61a29ea8-995b-433d-9321-2aa4f2524020" providerId="ADAL" clId="{8D65AF1B-46D9-4720-A74C-35A06A26D0DD}" dt="2022-12-30T16:12:15.451" v="2975" actId="6549"/>
        <pc:sldMkLst>
          <pc:docMk/>
          <pc:sldMk cId="2886991678" sldId="2838"/>
        </pc:sldMkLst>
        <pc:spChg chg="mod">
          <ac:chgData name="Clement DESCROIX" userId="61a29ea8-995b-433d-9321-2aa4f2524020" providerId="ADAL" clId="{8D65AF1B-46D9-4720-A74C-35A06A26D0DD}" dt="2022-12-30T16:11:40.499" v="2845" actId="14100"/>
          <ac:spMkLst>
            <pc:docMk/>
            <pc:sldMk cId="2886991678" sldId="2838"/>
            <ac:spMk id="15" creationId="{D0D4DAE1-4FC7-55CF-4B38-79FFF694E6DE}"/>
          </ac:spMkLst>
        </pc:spChg>
        <pc:spChg chg="mod">
          <ac:chgData name="Clement DESCROIX" userId="61a29ea8-995b-433d-9321-2aa4f2524020" providerId="ADAL" clId="{8D65AF1B-46D9-4720-A74C-35A06A26D0DD}" dt="2022-12-30T16:12:15.451" v="2975" actId="6549"/>
          <ac:spMkLst>
            <pc:docMk/>
            <pc:sldMk cId="2886991678" sldId="2838"/>
            <ac:spMk id="17" creationId="{F9B5AF28-D450-88D1-9566-A3CB46B0A1C5}"/>
          </ac:spMkLst>
        </pc:spChg>
      </pc:sldChg>
      <pc:sldChg chg="modSp mod">
        <pc:chgData name="Clement DESCROIX" userId="61a29ea8-995b-433d-9321-2aa4f2524020" providerId="ADAL" clId="{8D65AF1B-46D9-4720-A74C-35A06A26D0DD}" dt="2022-12-30T08:23:26.631" v="964" actId="20577"/>
        <pc:sldMkLst>
          <pc:docMk/>
          <pc:sldMk cId="3415988749" sldId="2892"/>
        </pc:sldMkLst>
        <pc:spChg chg="mod">
          <ac:chgData name="Clement DESCROIX" userId="61a29ea8-995b-433d-9321-2aa4f2524020" providerId="ADAL" clId="{8D65AF1B-46D9-4720-A74C-35A06A26D0DD}" dt="2022-12-30T08:23:26.631" v="964" actId="20577"/>
          <ac:spMkLst>
            <pc:docMk/>
            <pc:sldMk cId="3415988749" sldId="2892"/>
            <ac:spMk id="6" creationId="{2D62261F-F748-47BA-97D7-2FFEFB07F57D}"/>
          </ac:spMkLst>
        </pc:spChg>
      </pc:sldChg>
      <pc:sldChg chg="modSp mod">
        <pc:chgData name="Clement DESCROIX" userId="61a29ea8-995b-433d-9321-2aa4f2524020" providerId="ADAL" clId="{8D65AF1B-46D9-4720-A74C-35A06A26D0DD}" dt="2022-12-30T10:54:49.867" v="1279" actId="122"/>
        <pc:sldMkLst>
          <pc:docMk/>
          <pc:sldMk cId="4119451589" sldId="2894"/>
        </pc:sldMkLst>
        <pc:spChg chg="mod">
          <ac:chgData name="Clement DESCROIX" userId="61a29ea8-995b-433d-9321-2aa4f2524020" providerId="ADAL" clId="{8D65AF1B-46D9-4720-A74C-35A06A26D0DD}" dt="2022-12-30T10:54:49.867" v="1279" actId="122"/>
          <ac:spMkLst>
            <pc:docMk/>
            <pc:sldMk cId="4119451589" sldId="2894"/>
            <ac:spMk id="6" creationId="{2D62261F-F748-47BA-97D7-2FFEFB07F57D}"/>
          </ac:spMkLst>
        </pc:spChg>
      </pc:sldChg>
    </pc:docChg>
  </pc:docChgLst>
  <pc:docChgLst>
    <pc:chgData name="Maxime ONAVE" userId="038fee86-2914-45a0-a255-99a7040c689a" providerId="ADAL" clId="{7B428EAD-9095-4F06-B84A-AE2E60A54322}"/>
    <pc:docChg chg="undo custSel addSld delSld modSld">
      <pc:chgData name="Maxime ONAVE" userId="038fee86-2914-45a0-a255-99a7040c689a" providerId="ADAL" clId="{7B428EAD-9095-4F06-B84A-AE2E60A54322}" dt="2022-10-20T12:34:25.092" v="262" actId="47"/>
      <pc:docMkLst>
        <pc:docMk/>
      </pc:docMkLst>
      <pc:sldChg chg="modSp mod">
        <pc:chgData name="Maxime ONAVE" userId="038fee86-2914-45a0-a255-99a7040c689a" providerId="ADAL" clId="{7B428EAD-9095-4F06-B84A-AE2E60A54322}" dt="2022-10-11T13:41:48.722" v="84" actId="20577"/>
        <pc:sldMkLst>
          <pc:docMk/>
          <pc:sldMk cId="3407747126" sldId="256"/>
        </pc:sldMkLst>
        <pc:spChg chg="mod">
          <ac:chgData name="Maxime ONAVE" userId="038fee86-2914-45a0-a255-99a7040c689a" providerId="ADAL" clId="{7B428EAD-9095-4F06-B84A-AE2E60A54322}" dt="2022-10-11T13:07:34.099" v="18" actId="20577"/>
          <ac:spMkLst>
            <pc:docMk/>
            <pc:sldMk cId="3407747126" sldId="256"/>
            <ac:spMk id="2" creationId="{B994C085-D05B-1DEB-F18D-82C0BD4095BF}"/>
          </ac:spMkLst>
        </pc:spChg>
        <pc:spChg chg="mod">
          <ac:chgData name="Maxime ONAVE" userId="038fee86-2914-45a0-a255-99a7040c689a" providerId="ADAL" clId="{7B428EAD-9095-4F06-B84A-AE2E60A54322}" dt="2022-10-11T13:41:48.722" v="84" actId="20577"/>
          <ac:spMkLst>
            <pc:docMk/>
            <pc:sldMk cId="3407747126" sldId="256"/>
            <ac:spMk id="3" creationId="{BE361D09-26E0-F60C-1CD1-B8D987193732}"/>
          </ac:spMkLst>
        </pc:spChg>
      </pc:sldChg>
      <pc:sldChg chg="modSp">
        <pc:chgData name="Maxime ONAVE" userId="038fee86-2914-45a0-a255-99a7040c689a" providerId="ADAL" clId="{7B428EAD-9095-4F06-B84A-AE2E60A54322}" dt="2022-10-12T08:55:46.062" v="252" actId="20577"/>
        <pc:sldMkLst>
          <pc:docMk/>
          <pc:sldMk cId="180209319" sldId="2728"/>
        </pc:sldMkLst>
        <pc:graphicFrameChg chg="mod">
          <ac:chgData name="Maxime ONAVE" userId="038fee86-2914-45a0-a255-99a7040c689a" providerId="ADAL" clId="{7B428EAD-9095-4F06-B84A-AE2E60A54322}" dt="2022-10-12T08:55:46.062" v="252" actId="20577"/>
          <ac:graphicFrameMkLst>
            <pc:docMk/>
            <pc:sldMk cId="180209319" sldId="2728"/>
            <ac:graphicFrameMk id="7" creationId="{EACF54C5-C10E-40F7-BBA0-21E59A03F34B}"/>
          </ac:graphicFrameMkLst>
        </pc:graphicFrameChg>
      </pc:sldChg>
      <pc:sldChg chg="modSp">
        <pc:chgData name="Maxime ONAVE" userId="038fee86-2914-45a0-a255-99a7040c689a" providerId="ADAL" clId="{7B428EAD-9095-4F06-B84A-AE2E60A54322}" dt="2022-10-12T08:58:42.918" v="253"/>
        <pc:sldMkLst>
          <pc:docMk/>
          <pc:sldMk cId="644049583" sldId="2731"/>
        </pc:sldMkLst>
        <pc:graphicFrameChg chg="mod">
          <ac:chgData name="Maxime ONAVE" userId="038fee86-2914-45a0-a255-99a7040c689a" providerId="ADAL" clId="{7B428EAD-9095-4F06-B84A-AE2E60A54322}" dt="2022-10-12T08:58:42.918" v="253"/>
          <ac:graphicFrameMkLst>
            <pc:docMk/>
            <pc:sldMk cId="644049583" sldId="2731"/>
            <ac:graphicFrameMk id="3" creationId="{F87E8055-3968-4915-A93B-A8860CE8193E}"/>
          </ac:graphicFrameMkLst>
        </pc:graphicFrameChg>
      </pc:sldChg>
      <pc:sldChg chg="modSp mod">
        <pc:chgData name="Maxime ONAVE" userId="038fee86-2914-45a0-a255-99a7040c689a" providerId="ADAL" clId="{7B428EAD-9095-4F06-B84A-AE2E60A54322}" dt="2022-10-11T13:39:57.564" v="71" actId="207"/>
        <pc:sldMkLst>
          <pc:docMk/>
          <pc:sldMk cId="441635581" sldId="2788"/>
        </pc:sldMkLst>
        <pc:spChg chg="mod">
          <ac:chgData name="Maxime ONAVE" userId="038fee86-2914-45a0-a255-99a7040c689a" providerId="ADAL" clId="{7B428EAD-9095-4F06-B84A-AE2E60A54322}" dt="2022-10-11T13:39:57.564" v="71" actId="207"/>
          <ac:spMkLst>
            <pc:docMk/>
            <pc:sldMk cId="441635581" sldId="2788"/>
            <ac:spMk id="9" creationId="{A9A12A7B-E5FB-4BA4-A4F5-E29BEDBDA775}"/>
          </ac:spMkLst>
        </pc:spChg>
      </pc:sldChg>
      <pc:sldChg chg="modSp mod">
        <pc:chgData name="Maxime ONAVE" userId="038fee86-2914-45a0-a255-99a7040c689a" providerId="ADAL" clId="{7B428EAD-9095-4F06-B84A-AE2E60A54322}" dt="2022-10-11T16:39:54.193" v="123" actId="207"/>
        <pc:sldMkLst>
          <pc:docMk/>
          <pc:sldMk cId="2102208414" sldId="2791"/>
        </pc:sldMkLst>
        <pc:spChg chg="mod">
          <ac:chgData name="Maxime ONAVE" userId="038fee86-2914-45a0-a255-99a7040c689a" providerId="ADAL" clId="{7B428EAD-9095-4F06-B84A-AE2E60A54322}" dt="2022-10-11T13:39:33.081" v="70" actId="20577"/>
          <ac:spMkLst>
            <pc:docMk/>
            <pc:sldMk cId="2102208414" sldId="2791"/>
            <ac:spMk id="5" creationId="{8F084F0D-6936-443C-9A2B-7DACA903B041}"/>
          </ac:spMkLst>
        </pc:spChg>
        <pc:graphicFrameChg chg="mod">
          <ac:chgData name="Maxime ONAVE" userId="038fee86-2914-45a0-a255-99a7040c689a" providerId="ADAL" clId="{7B428EAD-9095-4F06-B84A-AE2E60A54322}" dt="2022-10-11T13:39:13.588" v="62"/>
          <ac:graphicFrameMkLst>
            <pc:docMk/>
            <pc:sldMk cId="2102208414" sldId="2791"/>
            <ac:graphicFrameMk id="4" creationId="{A9CC0597-0CD7-43D7-8778-D85A82C0595B}"/>
          </ac:graphicFrameMkLst>
        </pc:graphicFrameChg>
        <pc:picChg chg="mod">
          <ac:chgData name="Maxime ONAVE" userId="038fee86-2914-45a0-a255-99a7040c689a" providerId="ADAL" clId="{7B428EAD-9095-4F06-B84A-AE2E60A54322}" dt="2022-10-11T13:38:08.019" v="51" actId="207"/>
          <ac:picMkLst>
            <pc:docMk/>
            <pc:sldMk cId="2102208414" sldId="2791"/>
            <ac:picMk id="10" creationId="{7FF13E7B-7E40-4AF0-9425-6EE2BCFFB36A}"/>
          </ac:picMkLst>
        </pc:picChg>
        <pc:picChg chg="mod">
          <ac:chgData name="Maxime ONAVE" userId="038fee86-2914-45a0-a255-99a7040c689a" providerId="ADAL" clId="{7B428EAD-9095-4F06-B84A-AE2E60A54322}" dt="2022-10-11T16:39:54.193" v="123" actId="207"/>
          <ac:picMkLst>
            <pc:docMk/>
            <pc:sldMk cId="2102208414" sldId="2791"/>
            <ac:picMk id="11" creationId="{E6DA745D-5FB9-45AF-93FB-A7EB805B90F4}"/>
          </ac:picMkLst>
        </pc:picChg>
        <pc:picChg chg="mod">
          <ac:chgData name="Maxime ONAVE" userId="038fee86-2914-45a0-a255-99a7040c689a" providerId="ADAL" clId="{7B428EAD-9095-4F06-B84A-AE2E60A54322}" dt="2022-10-11T13:38:23.849" v="52" actId="207"/>
          <ac:picMkLst>
            <pc:docMk/>
            <pc:sldMk cId="2102208414" sldId="2791"/>
            <ac:picMk id="12" creationId="{9B1325B0-0D89-4319-A1A2-1FAA0500D14A}"/>
          </ac:picMkLst>
        </pc:picChg>
        <pc:picChg chg="mod">
          <ac:chgData name="Maxime ONAVE" userId="038fee86-2914-45a0-a255-99a7040c689a" providerId="ADAL" clId="{7B428EAD-9095-4F06-B84A-AE2E60A54322}" dt="2022-10-11T13:39:08.144" v="61" actId="1076"/>
          <ac:picMkLst>
            <pc:docMk/>
            <pc:sldMk cId="2102208414" sldId="2791"/>
            <ac:picMk id="13" creationId="{63498F2E-9D91-406E-BBD6-63ED0ADE9CD8}"/>
          </ac:picMkLst>
        </pc:picChg>
      </pc:sldChg>
      <pc:sldChg chg="modSp mod">
        <pc:chgData name="Maxime ONAVE" userId="038fee86-2914-45a0-a255-99a7040c689a" providerId="ADAL" clId="{7B428EAD-9095-4F06-B84A-AE2E60A54322}" dt="2022-10-11T13:10:01.874" v="42" actId="1076"/>
        <pc:sldMkLst>
          <pc:docMk/>
          <pc:sldMk cId="3053195550" sldId="2805"/>
        </pc:sldMkLst>
        <pc:picChg chg="mod">
          <ac:chgData name="Maxime ONAVE" userId="038fee86-2914-45a0-a255-99a7040c689a" providerId="ADAL" clId="{7B428EAD-9095-4F06-B84A-AE2E60A54322}" dt="2022-10-11T13:10:01.874" v="42" actId="1076"/>
          <ac:picMkLst>
            <pc:docMk/>
            <pc:sldMk cId="3053195550" sldId="2805"/>
            <ac:picMk id="14" creationId="{56FCDF61-9702-4502-BEDC-FF8264FB2B1C}"/>
          </ac:picMkLst>
        </pc:picChg>
      </pc:sldChg>
      <pc:sldChg chg="modSp mod">
        <pc:chgData name="Maxime ONAVE" userId="038fee86-2914-45a0-a255-99a7040c689a" providerId="ADAL" clId="{7B428EAD-9095-4F06-B84A-AE2E60A54322}" dt="2022-10-11T16:42:39.695" v="152" actId="207"/>
        <pc:sldMkLst>
          <pc:docMk/>
          <pc:sldMk cId="2637708092" sldId="2806"/>
        </pc:sldMkLst>
        <pc:spChg chg="mod">
          <ac:chgData name="Maxime ONAVE" userId="038fee86-2914-45a0-a255-99a7040c689a" providerId="ADAL" clId="{7B428EAD-9095-4F06-B84A-AE2E60A54322}" dt="2022-10-11T16:40:27.701" v="125" actId="255"/>
          <ac:spMkLst>
            <pc:docMk/>
            <pc:sldMk cId="2637708092" sldId="2806"/>
            <ac:spMk id="4" creationId="{755BDDBE-568A-4781-BDE6-DC68059108B7}"/>
          </ac:spMkLst>
        </pc:spChg>
        <pc:spChg chg="mod">
          <ac:chgData name="Maxime ONAVE" userId="038fee86-2914-45a0-a255-99a7040c689a" providerId="ADAL" clId="{7B428EAD-9095-4F06-B84A-AE2E60A54322}" dt="2022-10-11T16:40:38.965" v="128" actId="1076"/>
          <ac:spMkLst>
            <pc:docMk/>
            <pc:sldMk cId="2637708092" sldId="2806"/>
            <ac:spMk id="6" creationId="{6DF65D59-3301-4C33-A827-0FF0476BFFCF}"/>
          </ac:spMkLst>
        </pc:spChg>
        <pc:spChg chg="mod">
          <ac:chgData name="Maxime ONAVE" userId="038fee86-2914-45a0-a255-99a7040c689a" providerId="ADAL" clId="{7B428EAD-9095-4F06-B84A-AE2E60A54322}" dt="2022-10-11T16:40:31.980" v="126" actId="1076"/>
          <ac:spMkLst>
            <pc:docMk/>
            <pc:sldMk cId="2637708092" sldId="2806"/>
            <ac:spMk id="11" creationId="{A69D0D91-6A24-4657-B426-C513040E1BF5}"/>
          </ac:spMkLst>
        </pc:spChg>
        <pc:graphicFrameChg chg="mod">
          <ac:chgData name="Maxime ONAVE" userId="038fee86-2914-45a0-a255-99a7040c689a" providerId="ADAL" clId="{7B428EAD-9095-4F06-B84A-AE2E60A54322}" dt="2022-10-11T16:42:39.695" v="152" actId="207"/>
          <ac:graphicFrameMkLst>
            <pc:docMk/>
            <pc:sldMk cId="2637708092" sldId="2806"/>
            <ac:graphicFrameMk id="7" creationId="{29EFC734-1B18-4DF9-ACAB-467B7C72B6EE}"/>
          </ac:graphicFrameMkLst>
        </pc:graphicFrameChg>
        <pc:picChg chg="mod">
          <ac:chgData name="Maxime ONAVE" userId="038fee86-2914-45a0-a255-99a7040c689a" providerId="ADAL" clId="{7B428EAD-9095-4F06-B84A-AE2E60A54322}" dt="2022-10-11T16:40:35.299" v="127" actId="1076"/>
          <ac:picMkLst>
            <pc:docMk/>
            <pc:sldMk cId="2637708092" sldId="2806"/>
            <ac:picMk id="10" creationId="{A6881D78-8D44-4D30-AF0B-DC7ABD7EEF99}"/>
          </ac:picMkLst>
        </pc:picChg>
      </pc:sldChg>
      <pc:sldChg chg="modSp mod">
        <pc:chgData name="Maxime ONAVE" userId="038fee86-2914-45a0-a255-99a7040c689a" providerId="ADAL" clId="{7B428EAD-9095-4F06-B84A-AE2E60A54322}" dt="2022-10-12T09:05:04.637" v="255" actId="20577"/>
        <pc:sldMkLst>
          <pc:docMk/>
          <pc:sldMk cId="4271970511" sldId="2812"/>
        </pc:sldMkLst>
        <pc:spChg chg="mod">
          <ac:chgData name="Maxime ONAVE" userId="038fee86-2914-45a0-a255-99a7040c689a" providerId="ADAL" clId="{7B428EAD-9095-4F06-B84A-AE2E60A54322}" dt="2022-10-11T13:41:11.534" v="81" actId="20577"/>
          <ac:spMkLst>
            <pc:docMk/>
            <pc:sldMk cId="4271970511" sldId="2812"/>
            <ac:spMk id="6" creationId="{DBAAD27A-5055-4109-CEE3-F3C0553835FD}"/>
          </ac:spMkLst>
        </pc:spChg>
        <pc:spChg chg="mod">
          <ac:chgData name="Maxime ONAVE" userId="038fee86-2914-45a0-a255-99a7040c689a" providerId="ADAL" clId="{7B428EAD-9095-4F06-B84A-AE2E60A54322}" dt="2022-10-12T09:05:04.637" v="255" actId="20577"/>
          <ac:spMkLst>
            <pc:docMk/>
            <pc:sldMk cId="4271970511" sldId="2812"/>
            <ac:spMk id="9" creationId="{5F7E66B7-2445-A6EF-8DAC-1D923A78A8CA}"/>
          </ac:spMkLst>
        </pc:spChg>
        <pc:spChg chg="mod">
          <ac:chgData name="Maxime ONAVE" userId="038fee86-2914-45a0-a255-99a7040c689a" providerId="ADAL" clId="{7B428EAD-9095-4F06-B84A-AE2E60A54322}" dt="2022-10-11T16:45:58.743" v="239" actId="108"/>
          <ac:spMkLst>
            <pc:docMk/>
            <pc:sldMk cId="4271970511" sldId="2812"/>
            <ac:spMk id="17" creationId="{A13A9F2F-26BF-4659-B17B-5053BDCC14EA}"/>
          </ac:spMkLst>
        </pc:spChg>
        <pc:spChg chg="mod">
          <ac:chgData name="Maxime ONAVE" userId="038fee86-2914-45a0-a255-99a7040c689a" providerId="ADAL" clId="{7B428EAD-9095-4F06-B84A-AE2E60A54322}" dt="2022-10-11T16:45:32.100" v="237" actId="20577"/>
          <ac:spMkLst>
            <pc:docMk/>
            <pc:sldMk cId="4271970511" sldId="2812"/>
            <ac:spMk id="19" creationId="{116FC276-B7F4-444C-A4D4-C2B64FB0666E}"/>
          </ac:spMkLst>
        </pc:spChg>
        <pc:spChg chg="mod">
          <ac:chgData name="Maxime ONAVE" userId="038fee86-2914-45a0-a255-99a7040c689a" providerId="ADAL" clId="{7B428EAD-9095-4F06-B84A-AE2E60A54322}" dt="2022-10-11T16:45:18.863" v="226" actId="207"/>
          <ac:spMkLst>
            <pc:docMk/>
            <pc:sldMk cId="4271970511" sldId="2812"/>
            <ac:spMk id="21" creationId="{9950DF0C-279D-407E-90A6-2CA34C39387A}"/>
          </ac:spMkLst>
        </pc:spChg>
        <pc:spChg chg="mod">
          <ac:chgData name="Maxime ONAVE" userId="038fee86-2914-45a0-a255-99a7040c689a" providerId="ADAL" clId="{7B428EAD-9095-4F06-B84A-AE2E60A54322}" dt="2022-10-11T16:45:00.428" v="224" actId="20577"/>
          <ac:spMkLst>
            <pc:docMk/>
            <pc:sldMk cId="4271970511" sldId="2812"/>
            <ac:spMk id="23" creationId="{699EF6E1-6506-4412-B30D-D005A324098F}"/>
          </ac:spMkLst>
        </pc:spChg>
        <pc:spChg chg="mod">
          <ac:chgData name="Maxime ONAVE" userId="038fee86-2914-45a0-a255-99a7040c689a" providerId="ADAL" clId="{7B428EAD-9095-4F06-B84A-AE2E60A54322}" dt="2022-10-11T16:44:33.039" v="177"/>
          <ac:spMkLst>
            <pc:docMk/>
            <pc:sldMk cId="4271970511" sldId="2812"/>
            <ac:spMk id="25" creationId="{2624658F-5DA1-480A-9CC6-979317025848}"/>
          </ac:spMkLst>
        </pc:spChg>
        <pc:spChg chg="mod">
          <ac:chgData name="Maxime ONAVE" userId="038fee86-2914-45a0-a255-99a7040c689a" providerId="ADAL" clId="{7B428EAD-9095-4F06-B84A-AE2E60A54322}" dt="2022-10-11T16:44:48.697" v="196" actId="20577"/>
          <ac:spMkLst>
            <pc:docMk/>
            <pc:sldMk cId="4271970511" sldId="2812"/>
            <ac:spMk id="26" creationId="{13270E77-27BC-4CF2-9BC0-CD9D207E7DA7}"/>
          </ac:spMkLst>
        </pc:spChg>
        <pc:spChg chg="mod">
          <ac:chgData name="Maxime ONAVE" userId="038fee86-2914-45a0-a255-99a7040c689a" providerId="ADAL" clId="{7B428EAD-9095-4F06-B84A-AE2E60A54322}" dt="2022-10-11T13:41:04.891" v="79" actId="20577"/>
          <ac:spMkLst>
            <pc:docMk/>
            <pc:sldMk cId="4271970511" sldId="2812"/>
            <ac:spMk id="29" creationId="{847916E0-5DF8-4E5B-AB67-A5E3690BB599}"/>
          </ac:spMkLst>
        </pc:spChg>
      </pc:sldChg>
      <pc:sldChg chg="del">
        <pc:chgData name="Maxime ONAVE" userId="038fee86-2914-45a0-a255-99a7040c689a" providerId="ADAL" clId="{7B428EAD-9095-4F06-B84A-AE2E60A54322}" dt="2022-10-20T12:34:25.092" v="262" actId="47"/>
        <pc:sldMkLst>
          <pc:docMk/>
          <pc:sldMk cId="1494992691" sldId="2814"/>
        </pc:sldMkLst>
      </pc:sldChg>
      <pc:sldChg chg="modSp mod">
        <pc:chgData name="Maxime ONAVE" userId="038fee86-2914-45a0-a255-99a7040c689a" providerId="ADAL" clId="{7B428EAD-9095-4F06-B84A-AE2E60A54322}" dt="2022-10-11T13:40:37.347" v="77" actId="1076"/>
        <pc:sldMkLst>
          <pc:docMk/>
          <pc:sldMk cId="1576905333" sldId="2816"/>
        </pc:sldMkLst>
        <pc:spChg chg="mod">
          <ac:chgData name="Maxime ONAVE" userId="038fee86-2914-45a0-a255-99a7040c689a" providerId="ADAL" clId="{7B428EAD-9095-4F06-B84A-AE2E60A54322}" dt="2022-10-11T13:40:18.098" v="73" actId="1076"/>
          <ac:spMkLst>
            <pc:docMk/>
            <pc:sldMk cId="1576905333" sldId="2816"/>
            <ac:spMk id="14" creationId="{5D108F65-EC17-41E7-A88F-05D525EDD1E9}"/>
          </ac:spMkLst>
        </pc:spChg>
        <pc:grpChg chg="mod">
          <ac:chgData name="Maxime ONAVE" userId="038fee86-2914-45a0-a255-99a7040c689a" providerId="ADAL" clId="{7B428EAD-9095-4F06-B84A-AE2E60A54322}" dt="2022-10-11T13:40:24.386" v="74" actId="1076"/>
          <ac:grpSpMkLst>
            <pc:docMk/>
            <pc:sldMk cId="1576905333" sldId="2816"/>
            <ac:grpSpMk id="19" creationId="{0FE1D7E8-81C4-4326-B73C-0CE6BEB4F0EB}"/>
          </ac:grpSpMkLst>
        </pc:grpChg>
        <pc:grpChg chg="mod">
          <ac:chgData name="Maxime ONAVE" userId="038fee86-2914-45a0-a255-99a7040c689a" providerId="ADAL" clId="{7B428EAD-9095-4F06-B84A-AE2E60A54322}" dt="2022-10-11T13:40:27.608" v="75" actId="1076"/>
          <ac:grpSpMkLst>
            <pc:docMk/>
            <pc:sldMk cId="1576905333" sldId="2816"/>
            <ac:grpSpMk id="22" creationId="{3C4C0FB3-5C82-43EA-A4AD-BC135126AA3C}"/>
          </ac:grpSpMkLst>
        </pc:grpChg>
        <pc:grpChg chg="mod">
          <ac:chgData name="Maxime ONAVE" userId="038fee86-2914-45a0-a255-99a7040c689a" providerId="ADAL" clId="{7B428EAD-9095-4F06-B84A-AE2E60A54322}" dt="2022-10-11T13:40:37.347" v="77" actId="1076"/>
          <ac:grpSpMkLst>
            <pc:docMk/>
            <pc:sldMk cId="1576905333" sldId="2816"/>
            <ac:grpSpMk id="25" creationId="{6B76A37E-2C50-42DD-874D-C2FEA57A31CE}"/>
          </ac:grpSpMkLst>
        </pc:grpChg>
        <pc:graphicFrameChg chg="mod">
          <ac:chgData name="Maxime ONAVE" userId="038fee86-2914-45a0-a255-99a7040c689a" providerId="ADAL" clId="{7B428EAD-9095-4F06-B84A-AE2E60A54322}" dt="2022-10-11T13:40:12.557" v="72" actId="1076"/>
          <ac:graphicFrameMkLst>
            <pc:docMk/>
            <pc:sldMk cId="1576905333" sldId="2816"/>
            <ac:graphicFrameMk id="12" creationId="{BE8F1642-EF2E-4C70-B98B-2D6682E49BDE}"/>
          </ac:graphicFrameMkLst>
        </pc:graphicFrameChg>
      </pc:sldChg>
      <pc:sldChg chg="modSp">
        <pc:chgData name="Maxime ONAVE" userId="038fee86-2914-45a0-a255-99a7040c689a" providerId="ADAL" clId="{7B428EAD-9095-4F06-B84A-AE2E60A54322}" dt="2022-10-11T16:39:11.865" v="106" actId="207"/>
        <pc:sldMkLst>
          <pc:docMk/>
          <pc:sldMk cId="3404041083" sldId="2817"/>
        </pc:sldMkLst>
        <pc:graphicFrameChg chg="mod">
          <ac:chgData name="Maxime ONAVE" userId="038fee86-2914-45a0-a255-99a7040c689a" providerId="ADAL" clId="{7B428EAD-9095-4F06-B84A-AE2E60A54322}" dt="2022-10-11T16:39:11.865" v="106" actId="207"/>
          <ac:graphicFrameMkLst>
            <pc:docMk/>
            <pc:sldMk cId="3404041083" sldId="2817"/>
            <ac:graphicFrameMk id="3" creationId="{AE6413A9-1492-41A6-BBD5-94F684AB2278}"/>
          </ac:graphicFrameMkLst>
        </pc:graphicFrameChg>
      </pc:sldChg>
      <pc:sldChg chg="modSp">
        <pc:chgData name="Maxime ONAVE" userId="038fee86-2914-45a0-a255-99a7040c689a" providerId="ADAL" clId="{7B428EAD-9095-4F06-B84A-AE2E60A54322}" dt="2022-10-11T16:39:18.595" v="107" actId="207"/>
        <pc:sldMkLst>
          <pc:docMk/>
          <pc:sldMk cId="185701717" sldId="2819"/>
        </pc:sldMkLst>
        <pc:graphicFrameChg chg="mod">
          <ac:chgData name="Maxime ONAVE" userId="038fee86-2914-45a0-a255-99a7040c689a" providerId="ADAL" clId="{7B428EAD-9095-4F06-B84A-AE2E60A54322}" dt="2022-10-11T16:39:18.595" v="107" actId="207"/>
          <ac:graphicFrameMkLst>
            <pc:docMk/>
            <pc:sldMk cId="185701717" sldId="2819"/>
            <ac:graphicFrameMk id="4" creationId="{90D2E8BE-DFF7-4EBB-A9A7-9082D8C892BD}"/>
          </ac:graphicFrameMkLst>
        </pc:graphicFrameChg>
      </pc:sldChg>
      <pc:sldChg chg="modSp mod">
        <pc:chgData name="Maxime ONAVE" userId="038fee86-2914-45a0-a255-99a7040c689a" providerId="ADAL" clId="{7B428EAD-9095-4F06-B84A-AE2E60A54322}" dt="2022-10-11T13:08:04.434" v="20" actId="1076"/>
        <pc:sldMkLst>
          <pc:docMk/>
          <pc:sldMk cId="2004545452" sldId="2824"/>
        </pc:sldMkLst>
        <pc:picChg chg="mod">
          <ac:chgData name="Maxime ONAVE" userId="038fee86-2914-45a0-a255-99a7040c689a" providerId="ADAL" clId="{7B428EAD-9095-4F06-B84A-AE2E60A54322}" dt="2022-10-11T13:08:04.434" v="20" actId="1076"/>
          <ac:picMkLst>
            <pc:docMk/>
            <pc:sldMk cId="2004545452" sldId="2824"/>
            <ac:picMk id="14" creationId="{56FCDF61-9702-4502-BEDC-FF8264FB2B1C}"/>
          </ac:picMkLst>
        </pc:picChg>
      </pc:sldChg>
      <pc:sldChg chg="modSp mod">
        <pc:chgData name="Maxime ONAVE" userId="038fee86-2914-45a0-a255-99a7040c689a" providerId="ADAL" clId="{7B428EAD-9095-4F06-B84A-AE2E60A54322}" dt="2022-10-11T16:38:30.935" v="93" actId="207"/>
        <pc:sldMkLst>
          <pc:docMk/>
          <pc:sldMk cId="235117438" sldId="2826"/>
        </pc:sldMkLst>
        <pc:spChg chg="mod">
          <ac:chgData name="Maxime ONAVE" userId="038fee86-2914-45a0-a255-99a7040c689a" providerId="ADAL" clId="{7B428EAD-9095-4F06-B84A-AE2E60A54322}" dt="2022-10-11T16:38:26.721" v="92" actId="207"/>
          <ac:spMkLst>
            <pc:docMk/>
            <pc:sldMk cId="235117438" sldId="2826"/>
            <ac:spMk id="50" creationId="{99E623F3-5AE2-43F1-8CF0-AD398F73FC7B}"/>
          </ac:spMkLst>
        </pc:spChg>
        <pc:picChg chg="mod">
          <ac:chgData name="Maxime ONAVE" userId="038fee86-2914-45a0-a255-99a7040c689a" providerId="ADAL" clId="{7B428EAD-9095-4F06-B84A-AE2E60A54322}" dt="2022-10-11T16:38:30.935" v="93" actId="207"/>
          <ac:picMkLst>
            <pc:docMk/>
            <pc:sldMk cId="235117438" sldId="2826"/>
            <ac:picMk id="55" creationId="{28668E58-B21C-4AA7-8844-9CB7A053772C}"/>
          </ac:picMkLst>
        </pc:picChg>
      </pc:sldChg>
      <pc:sldChg chg="modSp">
        <pc:chgData name="Maxime ONAVE" userId="038fee86-2914-45a0-a255-99a7040c689a" providerId="ADAL" clId="{7B428EAD-9095-4F06-B84A-AE2E60A54322}" dt="2022-10-11T16:39:36.429" v="121" actId="20577"/>
        <pc:sldMkLst>
          <pc:docMk/>
          <pc:sldMk cId="3180373677" sldId="2829"/>
        </pc:sldMkLst>
        <pc:graphicFrameChg chg="mod">
          <ac:chgData name="Maxime ONAVE" userId="038fee86-2914-45a0-a255-99a7040c689a" providerId="ADAL" clId="{7B428EAD-9095-4F06-B84A-AE2E60A54322}" dt="2022-10-11T16:39:36.429" v="121" actId="20577"/>
          <ac:graphicFrameMkLst>
            <pc:docMk/>
            <pc:sldMk cId="3180373677" sldId="2829"/>
            <ac:graphicFrameMk id="7" creationId="{EACF54C5-C10E-40F7-BBA0-21E59A03F34B}"/>
          </ac:graphicFrameMkLst>
        </pc:graphicFrameChg>
      </pc:sldChg>
      <pc:sldChg chg="modSp mod">
        <pc:chgData name="Maxime ONAVE" userId="038fee86-2914-45a0-a255-99a7040c689a" providerId="ADAL" clId="{7B428EAD-9095-4F06-B84A-AE2E60A54322}" dt="2022-10-11T16:38:11.955" v="91" actId="207"/>
        <pc:sldMkLst>
          <pc:docMk/>
          <pc:sldMk cId="2178673306" sldId="2833"/>
        </pc:sldMkLst>
        <pc:spChg chg="mod">
          <ac:chgData name="Maxime ONAVE" userId="038fee86-2914-45a0-a255-99a7040c689a" providerId="ADAL" clId="{7B428EAD-9095-4F06-B84A-AE2E60A54322}" dt="2022-10-11T16:37:44.384" v="87" actId="207"/>
          <ac:spMkLst>
            <pc:docMk/>
            <pc:sldMk cId="2178673306" sldId="2833"/>
            <ac:spMk id="50" creationId="{99E623F3-5AE2-43F1-8CF0-AD398F73FC7B}"/>
          </ac:spMkLst>
        </pc:spChg>
        <pc:picChg chg="mod">
          <ac:chgData name="Maxime ONAVE" userId="038fee86-2914-45a0-a255-99a7040c689a" providerId="ADAL" clId="{7B428EAD-9095-4F06-B84A-AE2E60A54322}" dt="2022-10-11T13:09:49.765" v="33" actId="207"/>
          <ac:picMkLst>
            <pc:docMk/>
            <pc:sldMk cId="2178673306" sldId="2833"/>
            <ac:picMk id="42" creationId="{DB56EA5B-9D9F-4754-BA78-5741A4080F7E}"/>
          </ac:picMkLst>
        </pc:picChg>
        <pc:picChg chg="mod">
          <ac:chgData name="Maxime ONAVE" userId="038fee86-2914-45a0-a255-99a7040c689a" providerId="ADAL" clId="{7B428EAD-9095-4F06-B84A-AE2E60A54322}" dt="2022-10-11T16:38:05.209" v="89" actId="207"/>
          <ac:picMkLst>
            <pc:docMk/>
            <pc:sldMk cId="2178673306" sldId="2833"/>
            <ac:picMk id="54" creationId="{F7CA57FA-EDDF-456F-B9B3-98E81F75E437}"/>
          </ac:picMkLst>
        </pc:picChg>
        <pc:picChg chg="mod">
          <ac:chgData name="Maxime ONAVE" userId="038fee86-2914-45a0-a255-99a7040c689a" providerId="ADAL" clId="{7B428EAD-9095-4F06-B84A-AE2E60A54322}" dt="2022-10-11T16:38:11.955" v="91" actId="207"/>
          <ac:picMkLst>
            <pc:docMk/>
            <pc:sldMk cId="2178673306" sldId="2833"/>
            <ac:picMk id="55" creationId="{28668E58-B21C-4AA7-8844-9CB7A053772C}"/>
          </ac:picMkLst>
        </pc:picChg>
        <pc:picChg chg="mod">
          <ac:chgData name="Maxime ONAVE" userId="038fee86-2914-45a0-a255-99a7040c689a" providerId="ADAL" clId="{7B428EAD-9095-4F06-B84A-AE2E60A54322}" dt="2022-10-11T16:38:08.953" v="90" actId="207"/>
          <ac:picMkLst>
            <pc:docMk/>
            <pc:sldMk cId="2178673306" sldId="2833"/>
            <ac:picMk id="56" creationId="{49F641C7-DDDC-486C-A96A-862701BD8A43}"/>
          </ac:picMkLst>
        </pc:picChg>
        <pc:cxnChg chg="mod">
          <ac:chgData name="Maxime ONAVE" userId="038fee86-2914-45a0-a255-99a7040c689a" providerId="ADAL" clId="{7B428EAD-9095-4F06-B84A-AE2E60A54322}" dt="2022-10-11T16:37:18.952" v="85" actId="208"/>
          <ac:cxnSpMkLst>
            <pc:docMk/>
            <pc:sldMk cId="2178673306" sldId="2833"/>
            <ac:cxnSpMk id="94" creationId="{3061D5E0-182A-41D0-BD78-17671EAE0AD7}"/>
          </ac:cxnSpMkLst>
        </pc:cxnChg>
        <pc:cxnChg chg="mod">
          <ac:chgData name="Maxime ONAVE" userId="038fee86-2914-45a0-a255-99a7040c689a" providerId="ADAL" clId="{7B428EAD-9095-4F06-B84A-AE2E60A54322}" dt="2022-10-11T16:37:23.961" v="86" actId="208"/>
          <ac:cxnSpMkLst>
            <pc:docMk/>
            <pc:sldMk cId="2178673306" sldId="2833"/>
            <ac:cxnSpMk id="97" creationId="{E3BEBD4A-CFF0-46D4-966F-1EF961F0377F}"/>
          </ac:cxnSpMkLst>
        </pc:cxnChg>
      </pc:sldChg>
      <pc:sldChg chg="modSp del mod">
        <pc:chgData name="Maxime ONAVE" userId="038fee86-2914-45a0-a255-99a7040c689a" providerId="ADAL" clId="{7B428EAD-9095-4F06-B84A-AE2E60A54322}" dt="2022-10-11T16:47:46.452" v="242" actId="47"/>
        <pc:sldMkLst>
          <pc:docMk/>
          <pc:sldMk cId="131717226" sldId="2834"/>
        </pc:sldMkLst>
        <pc:picChg chg="mod">
          <ac:chgData name="Maxime ONAVE" userId="038fee86-2914-45a0-a255-99a7040c689a" providerId="ADAL" clId="{7B428EAD-9095-4F06-B84A-AE2E60A54322}" dt="2022-10-11T16:47:24.910" v="240" actId="208"/>
          <ac:picMkLst>
            <pc:docMk/>
            <pc:sldMk cId="131717226" sldId="2834"/>
            <ac:picMk id="56" creationId="{49F641C7-DDDC-486C-A96A-862701BD8A43}"/>
          </ac:picMkLst>
        </pc:picChg>
      </pc:sldChg>
      <pc:sldChg chg="del">
        <pc:chgData name="Maxime ONAVE" userId="038fee86-2914-45a0-a255-99a7040c689a" providerId="ADAL" clId="{7B428EAD-9095-4F06-B84A-AE2E60A54322}" dt="2022-10-11T13:07:56.087" v="19" actId="47"/>
        <pc:sldMkLst>
          <pc:docMk/>
          <pc:sldMk cId="1464138186" sldId="2835"/>
        </pc:sldMkLst>
      </pc:sldChg>
      <pc:sldChg chg="modSp">
        <pc:chgData name="Maxime ONAVE" userId="038fee86-2914-45a0-a255-99a7040c689a" providerId="ADAL" clId="{7B428EAD-9095-4F06-B84A-AE2E60A54322}" dt="2022-10-20T12:33:56.782" v="261" actId="208"/>
        <pc:sldMkLst>
          <pc:docMk/>
          <pc:sldMk cId="1785702338" sldId="2836"/>
        </pc:sldMkLst>
        <pc:graphicFrameChg chg="mod">
          <ac:chgData name="Maxime ONAVE" userId="038fee86-2914-45a0-a255-99a7040c689a" providerId="ADAL" clId="{7B428EAD-9095-4F06-B84A-AE2E60A54322}" dt="2022-10-20T12:33:56.782" v="261" actId="208"/>
          <ac:graphicFrameMkLst>
            <pc:docMk/>
            <pc:sldMk cId="1785702338" sldId="2836"/>
            <ac:graphicFrameMk id="3" creationId="{FE13B2DD-F6B1-49A0-8B3F-C9255A226CD4}"/>
          </ac:graphicFrameMkLst>
        </pc:graphicFrameChg>
      </pc:sldChg>
      <pc:sldChg chg="add">
        <pc:chgData name="Maxime ONAVE" userId="038fee86-2914-45a0-a255-99a7040c689a" providerId="ADAL" clId="{7B428EAD-9095-4F06-B84A-AE2E60A54322}" dt="2022-10-11T16:47:42.579" v="241"/>
        <pc:sldMkLst>
          <pc:docMk/>
          <pc:sldMk cId="2400521042" sldId="2837"/>
        </pc:sldMkLst>
      </pc:sldChg>
    </pc:docChg>
  </pc:docChgLst>
  <pc:docChgLst>
    <pc:chgData name="Maxime ONAVE" userId="038fee86-2914-45a0-a255-99a7040c689a" providerId="ADAL" clId="{2EE30705-96B0-4218-8C44-CC28A978B111}"/>
    <pc:docChg chg="modSld">
      <pc:chgData name="Maxime ONAVE" userId="038fee86-2914-45a0-a255-99a7040c689a" providerId="ADAL" clId="{2EE30705-96B0-4218-8C44-CC28A978B111}" dt="2023-04-14T13:47:44.812" v="17" actId="20577"/>
      <pc:docMkLst>
        <pc:docMk/>
      </pc:docMkLst>
      <pc:sldChg chg="modSp mod">
        <pc:chgData name="Maxime ONAVE" userId="038fee86-2914-45a0-a255-99a7040c689a" providerId="ADAL" clId="{2EE30705-96B0-4218-8C44-CC28A978B111}" dt="2023-04-14T13:47:44.812" v="17" actId="20577"/>
        <pc:sldMkLst>
          <pc:docMk/>
          <pc:sldMk cId="525361880" sldId="2787"/>
        </pc:sldMkLst>
        <pc:spChg chg="mod">
          <ac:chgData name="Maxime ONAVE" userId="038fee86-2914-45a0-a255-99a7040c689a" providerId="ADAL" clId="{2EE30705-96B0-4218-8C44-CC28A978B111}" dt="2023-04-14T13:47:44.812" v="17" actId="20577"/>
          <ac:spMkLst>
            <pc:docMk/>
            <pc:sldMk cId="525361880" sldId="2787"/>
            <ac:spMk id="6" creationId="{DCFC30A1-8B2E-4688-B8B9-6D155C3B0F47}"/>
          </ac:spMkLst>
        </pc:spChg>
      </pc:sldChg>
    </pc:docChg>
  </pc:docChgLst>
  <pc:docChgLst>
    <pc:chgData name="Maxime ONAVE" userId="038fee86-2914-45a0-a255-99a7040c689a" providerId="ADAL" clId="{CA4D38DA-9FBD-415E-A3EF-E9D40960C98F}"/>
    <pc:docChg chg="undo custSel addSld delSld modSld">
      <pc:chgData name="Maxime ONAVE" userId="038fee86-2914-45a0-a255-99a7040c689a" providerId="ADAL" clId="{CA4D38DA-9FBD-415E-A3EF-E9D40960C98F}" dt="2023-07-19T15:15:15.267" v="3" actId="113"/>
      <pc:docMkLst>
        <pc:docMk/>
      </pc:docMkLst>
      <pc:sldChg chg="modSp">
        <pc:chgData name="Maxime ONAVE" userId="038fee86-2914-45a0-a255-99a7040c689a" providerId="ADAL" clId="{CA4D38DA-9FBD-415E-A3EF-E9D40960C98F}" dt="2023-07-19T15:15:15.267" v="3" actId="113"/>
        <pc:sldMkLst>
          <pc:docMk/>
          <pc:sldMk cId="1576905333" sldId="2816"/>
        </pc:sldMkLst>
        <pc:graphicFrameChg chg="mod">
          <ac:chgData name="Maxime ONAVE" userId="038fee86-2914-45a0-a255-99a7040c689a" providerId="ADAL" clId="{CA4D38DA-9FBD-415E-A3EF-E9D40960C98F}" dt="2023-07-19T15:15:15.267" v="3" actId="113"/>
          <ac:graphicFrameMkLst>
            <pc:docMk/>
            <pc:sldMk cId="1576905333" sldId="2816"/>
            <ac:graphicFrameMk id="12" creationId="{BE8F1642-EF2E-4C70-B98B-2D6682E49BDE}"/>
          </ac:graphicFrameMkLst>
        </pc:graphicFrameChg>
      </pc:sldChg>
      <pc:sldChg chg="add del mod modShow">
        <pc:chgData name="Maxime ONAVE" userId="038fee86-2914-45a0-a255-99a7040c689a" providerId="ADAL" clId="{CA4D38DA-9FBD-415E-A3EF-E9D40960C98F}" dt="2023-07-18T13:00:58.503" v="2" actId="729"/>
        <pc:sldMkLst>
          <pc:docMk/>
          <pc:sldMk cId="2178673306" sldId="2833"/>
        </pc:sldMkLst>
      </pc:sldChg>
    </pc:docChg>
  </pc:docChgLst>
  <pc:docChgLst>
    <pc:chgData name="Baptiste DAVID" userId="289bf35d-17a2-4460-9fdd-4b8685c25f80" providerId="ADAL" clId="{7B1107FE-7455-4DF4-84DC-C978D03B7D61}"/>
    <pc:docChg chg="undo custSel modSld">
      <pc:chgData name="Baptiste DAVID" userId="289bf35d-17a2-4460-9fdd-4b8685c25f80" providerId="ADAL" clId="{7B1107FE-7455-4DF4-84DC-C978D03B7D61}" dt="2022-12-15T08:55:34.773" v="9" actId="478"/>
      <pc:docMkLst>
        <pc:docMk/>
      </pc:docMkLst>
      <pc:sldChg chg="addSp delSp modSp mod">
        <pc:chgData name="Baptiste DAVID" userId="289bf35d-17a2-4460-9fdd-4b8685c25f80" providerId="ADAL" clId="{7B1107FE-7455-4DF4-84DC-C978D03B7D61}" dt="2022-12-15T08:49:14.210" v="3"/>
        <pc:sldMkLst>
          <pc:docMk/>
          <pc:sldMk cId="3053195550" sldId="2805"/>
        </pc:sldMkLst>
        <pc:picChg chg="del">
          <ac:chgData name="Baptiste DAVID" userId="289bf35d-17a2-4460-9fdd-4b8685c25f80" providerId="ADAL" clId="{7B1107FE-7455-4DF4-84DC-C978D03B7D61}" dt="2022-12-15T08:49:13.974" v="2" actId="478"/>
          <ac:picMkLst>
            <pc:docMk/>
            <pc:sldMk cId="3053195550" sldId="2805"/>
            <ac:picMk id="14" creationId="{56FCDF61-9702-4502-BEDC-FF8264FB2B1C}"/>
          </ac:picMkLst>
        </pc:picChg>
        <pc:picChg chg="add mod">
          <ac:chgData name="Baptiste DAVID" userId="289bf35d-17a2-4460-9fdd-4b8685c25f80" providerId="ADAL" clId="{7B1107FE-7455-4DF4-84DC-C978D03B7D61}" dt="2022-12-15T08:49:14.210" v="3"/>
          <ac:picMkLst>
            <pc:docMk/>
            <pc:sldMk cId="3053195550" sldId="2805"/>
            <ac:picMk id="16" creationId="{766E366C-BB4C-4D51-B116-2F11E8E3B245}"/>
          </ac:picMkLst>
        </pc:picChg>
      </pc:sldChg>
      <pc:sldChg chg="addSp delSp modSp mod">
        <pc:chgData name="Baptiste DAVID" userId="289bf35d-17a2-4460-9fdd-4b8685c25f80" providerId="ADAL" clId="{7B1107FE-7455-4DF4-84DC-C978D03B7D61}" dt="2022-12-15T08:49:07.424" v="1"/>
        <pc:sldMkLst>
          <pc:docMk/>
          <pc:sldMk cId="2004545452" sldId="2824"/>
        </pc:sldMkLst>
        <pc:spChg chg="del">
          <ac:chgData name="Baptiste DAVID" userId="289bf35d-17a2-4460-9fdd-4b8685c25f80" providerId="ADAL" clId="{7B1107FE-7455-4DF4-84DC-C978D03B7D61}" dt="2022-12-15T08:49:07.211" v="0" actId="478"/>
          <ac:spMkLst>
            <pc:docMk/>
            <pc:sldMk cId="2004545452" sldId="2824"/>
            <ac:spMk id="11" creationId="{A3A655FB-0CCE-45CB-95EC-DE3B38302828}"/>
          </ac:spMkLst>
        </pc:spChg>
        <pc:spChg chg="add mod">
          <ac:chgData name="Baptiste DAVID" userId="289bf35d-17a2-4460-9fdd-4b8685c25f80" providerId="ADAL" clId="{7B1107FE-7455-4DF4-84DC-C978D03B7D61}" dt="2022-12-15T08:49:07.424" v="1"/>
          <ac:spMkLst>
            <pc:docMk/>
            <pc:sldMk cId="2004545452" sldId="2824"/>
            <ac:spMk id="12" creationId="{7852CC75-5090-4C13-88E6-A7D30ADCB622}"/>
          </ac:spMkLst>
        </pc:spChg>
      </pc:sldChg>
      <pc:sldChg chg="addSp delSp modSp mod">
        <pc:chgData name="Baptiste DAVID" userId="289bf35d-17a2-4460-9fdd-4b8685c25f80" providerId="ADAL" clId="{7B1107FE-7455-4DF4-84DC-C978D03B7D61}" dt="2022-12-15T08:55:34.773" v="9" actId="478"/>
        <pc:sldMkLst>
          <pc:docMk/>
          <pc:sldMk cId="4036137113" sldId="2837"/>
        </pc:sldMkLst>
        <pc:spChg chg="del">
          <ac:chgData name="Baptiste DAVID" userId="289bf35d-17a2-4460-9fdd-4b8685c25f80" providerId="ADAL" clId="{7B1107FE-7455-4DF4-84DC-C978D03B7D61}" dt="2022-12-15T08:55:29.435" v="4" actId="478"/>
          <ac:spMkLst>
            <pc:docMk/>
            <pc:sldMk cId="4036137113" sldId="2837"/>
            <ac:spMk id="64" creationId="{8ED21C3D-8B14-4D21-B5EF-308C4EA15B81}"/>
          </ac:spMkLst>
        </pc:spChg>
        <pc:spChg chg="del">
          <ac:chgData name="Baptiste DAVID" userId="289bf35d-17a2-4460-9fdd-4b8685c25f80" providerId="ADAL" clId="{7B1107FE-7455-4DF4-84DC-C978D03B7D61}" dt="2022-12-15T08:55:32.102" v="7" actId="478"/>
          <ac:spMkLst>
            <pc:docMk/>
            <pc:sldMk cId="4036137113" sldId="2837"/>
            <ac:spMk id="68" creationId="{CB8F042B-8FA0-4E5C-AAF2-254D5F82516E}"/>
          </ac:spMkLst>
        </pc:spChg>
        <pc:grpChg chg="add del">
          <ac:chgData name="Baptiste DAVID" userId="289bf35d-17a2-4460-9fdd-4b8685c25f80" providerId="ADAL" clId="{7B1107FE-7455-4DF4-84DC-C978D03B7D61}" dt="2022-12-15T08:55:30.938" v="6" actId="478"/>
          <ac:grpSpMkLst>
            <pc:docMk/>
            <pc:sldMk cId="4036137113" sldId="2837"/>
            <ac:grpSpMk id="58" creationId="{FF6A52F5-24D8-409B-A794-6A0904B187C3}"/>
          </ac:grpSpMkLst>
        </pc:grpChg>
        <pc:grpChg chg="del">
          <ac:chgData name="Baptiste DAVID" userId="289bf35d-17a2-4460-9fdd-4b8685c25f80" providerId="ADAL" clId="{7B1107FE-7455-4DF4-84DC-C978D03B7D61}" dt="2022-12-15T08:55:34.773" v="9" actId="478"/>
          <ac:grpSpMkLst>
            <pc:docMk/>
            <pc:sldMk cId="4036137113" sldId="2837"/>
            <ac:grpSpMk id="60" creationId="{B89C2D84-865E-4119-ACF5-1CEBEC46A3B3}"/>
          </ac:grpSpMkLst>
        </pc:grpChg>
        <pc:grpChg chg="del">
          <ac:chgData name="Baptiste DAVID" userId="289bf35d-17a2-4460-9fdd-4b8685c25f80" providerId="ADAL" clId="{7B1107FE-7455-4DF4-84DC-C978D03B7D61}" dt="2022-12-15T08:55:32.102" v="7" actId="478"/>
          <ac:grpSpMkLst>
            <pc:docMk/>
            <pc:sldMk cId="4036137113" sldId="2837"/>
            <ac:grpSpMk id="61" creationId="{5BF0B101-1635-4F19-A7C9-A62B47083C00}"/>
          </ac:grpSpMkLst>
        </pc:grpChg>
        <pc:grpChg chg="del">
          <ac:chgData name="Baptiste DAVID" userId="289bf35d-17a2-4460-9fdd-4b8685c25f80" providerId="ADAL" clId="{7B1107FE-7455-4DF4-84DC-C978D03B7D61}" dt="2022-12-15T08:55:29.435" v="4" actId="478"/>
          <ac:grpSpMkLst>
            <pc:docMk/>
            <pc:sldMk cId="4036137113" sldId="2837"/>
            <ac:grpSpMk id="63" creationId="{F2466EE5-177C-42D4-9CBD-63935D2BF0B7}"/>
          </ac:grpSpMkLst>
        </pc:grpChg>
        <pc:picChg chg="del">
          <ac:chgData name="Baptiste DAVID" userId="289bf35d-17a2-4460-9fdd-4b8685c25f80" providerId="ADAL" clId="{7B1107FE-7455-4DF4-84DC-C978D03B7D61}" dt="2022-12-15T08:55:34.773" v="9" actId="478"/>
          <ac:picMkLst>
            <pc:docMk/>
            <pc:sldMk cId="4036137113" sldId="2837"/>
            <ac:picMk id="65" creationId="{52D1E15E-C417-41C2-81B4-A41F660EA07C}"/>
          </ac:picMkLst>
        </pc:picChg>
        <pc:picChg chg="del">
          <ac:chgData name="Baptiste DAVID" userId="289bf35d-17a2-4460-9fdd-4b8685c25f80" providerId="ADAL" clId="{7B1107FE-7455-4DF4-84DC-C978D03B7D61}" dt="2022-12-15T08:55:33.396" v="8" actId="478"/>
          <ac:picMkLst>
            <pc:docMk/>
            <pc:sldMk cId="4036137113" sldId="2837"/>
            <ac:picMk id="69" creationId="{5B9BCF31-6A98-444E-8998-70DC2CA7D2F8}"/>
          </ac:picMkLst>
        </pc:picChg>
        <pc:cxnChg chg="mod">
          <ac:chgData name="Baptiste DAVID" userId="289bf35d-17a2-4460-9fdd-4b8685c25f80" providerId="ADAL" clId="{7B1107FE-7455-4DF4-84DC-C978D03B7D61}" dt="2022-12-15T08:55:30.938" v="6" actId="478"/>
          <ac:cxnSpMkLst>
            <pc:docMk/>
            <pc:sldMk cId="4036137113" sldId="2837"/>
            <ac:cxnSpMk id="111" creationId="{03F5455D-E248-4E22-8FC1-C6A649092D15}"/>
          </ac:cxnSpMkLst>
        </pc:cxnChg>
      </pc:sldChg>
    </pc:docChg>
  </pc:docChgLst>
  <pc:docChgLst>
    <pc:chgData name="Myriam BOULAHIA" userId="8b64d5b5-ff80-45c2-800d-7bc3dd58a906" providerId="ADAL" clId="{8E65D023-70C1-4C55-A65F-73067D8F3C20}"/>
    <pc:docChg chg="undo custSel addSld delSld modSld sldOrd">
      <pc:chgData name="Myriam BOULAHIA" userId="8b64d5b5-ff80-45c2-800d-7bc3dd58a906" providerId="ADAL" clId="{8E65D023-70C1-4C55-A65F-73067D8F3C20}" dt="2022-10-20T11:57:09.364" v="808" actId="47"/>
      <pc:docMkLst>
        <pc:docMk/>
      </pc:docMkLst>
      <pc:sldChg chg="delSp modSp mod">
        <pc:chgData name="Myriam BOULAHIA" userId="8b64d5b5-ff80-45c2-800d-7bc3dd58a906" providerId="ADAL" clId="{8E65D023-70C1-4C55-A65F-73067D8F3C20}" dt="2022-10-18T13:14:05.579" v="565" actId="14100"/>
        <pc:sldMkLst>
          <pc:docMk/>
          <pc:sldMk cId="3407747126" sldId="256"/>
        </pc:sldMkLst>
        <pc:spChg chg="mod">
          <ac:chgData name="Myriam BOULAHIA" userId="8b64d5b5-ff80-45c2-800d-7bc3dd58a906" providerId="ADAL" clId="{8E65D023-70C1-4C55-A65F-73067D8F3C20}" dt="2022-10-18T13:14:05.579" v="565" actId="14100"/>
          <ac:spMkLst>
            <pc:docMk/>
            <pc:sldMk cId="3407747126" sldId="256"/>
            <ac:spMk id="2" creationId="{B994C085-D05B-1DEB-F18D-82C0BD4095BF}"/>
          </ac:spMkLst>
        </pc:spChg>
        <pc:spChg chg="del mod">
          <ac:chgData name="Myriam BOULAHIA" userId="8b64d5b5-ff80-45c2-800d-7bc3dd58a906" providerId="ADAL" clId="{8E65D023-70C1-4C55-A65F-73067D8F3C20}" dt="2022-10-18T11:53:51.115" v="561" actId="478"/>
          <ac:spMkLst>
            <pc:docMk/>
            <pc:sldMk cId="3407747126" sldId="256"/>
            <ac:spMk id="12" creationId="{AE41C0AD-21E8-B935-C7A7-B8ECD7FD1ED8}"/>
          </ac:spMkLst>
        </pc:spChg>
      </pc:sldChg>
      <pc:sldChg chg="modSp del mod">
        <pc:chgData name="Myriam BOULAHIA" userId="8b64d5b5-ff80-45c2-800d-7bc3dd58a906" providerId="ADAL" clId="{8E65D023-70C1-4C55-A65F-73067D8F3C20}" dt="2022-10-17T09:29:05.003" v="447" actId="47"/>
        <pc:sldMkLst>
          <pc:docMk/>
          <pc:sldMk cId="2123023219" sldId="257"/>
        </pc:sldMkLst>
        <pc:spChg chg="mod">
          <ac:chgData name="Myriam BOULAHIA" userId="8b64d5b5-ff80-45c2-800d-7bc3dd58a906" providerId="ADAL" clId="{8E65D023-70C1-4C55-A65F-73067D8F3C20}" dt="2022-10-13T07:43:26.502" v="381" actId="20577"/>
          <ac:spMkLst>
            <pc:docMk/>
            <pc:sldMk cId="2123023219" sldId="257"/>
            <ac:spMk id="17" creationId="{F9B5AF28-D450-88D1-9566-A3CB46B0A1C5}"/>
          </ac:spMkLst>
        </pc:spChg>
      </pc:sldChg>
      <pc:sldChg chg="modSp mod">
        <pc:chgData name="Myriam BOULAHIA" userId="8b64d5b5-ff80-45c2-800d-7bc3dd58a906" providerId="ADAL" clId="{8E65D023-70C1-4C55-A65F-73067D8F3C20}" dt="2022-10-19T12:52:24.697" v="572" actId="20577"/>
        <pc:sldMkLst>
          <pc:docMk/>
          <pc:sldMk cId="2158607036" sldId="2707"/>
        </pc:sldMkLst>
        <pc:spChg chg="mod">
          <ac:chgData name="Myriam BOULAHIA" userId="8b64d5b5-ff80-45c2-800d-7bc3dd58a906" providerId="ADAL" clId="{8E65D023-70C1-4C55-A65F-73067D8F3C20}" dt="2022-10-19T12:52:24.697" v="572" actId="20577"/>
          <ac:spMkLst>
            <pc:docMk/>
            <pc:sldMk cId="2158607036" sldId="2707"/>
            <ac:spMk id="6" creationId="{2D62261F-F748-47BA-97D7-2FFEFB07F57D}"/>
          </ac:spMkLst>
        </pc:spChg>
      </pc:sldChg>
      <pc:sldChg chg="addSp delSp modSp add mod ord">
        <pc:chgData name="Myriam BOULAHIA" userId="8b64d5b5-ff80-45c2-800d-7bc3dd58a906" providerId="ADAL" clId="{8E65D023-70C1-4C55-A65F-73067D8F3C20}" dt="2022-10-20T11:49:00.808" v="578" actId="478"/>
        <pc:sldMkLst>
          <pc:docMk/>
          <pc:sldMk cId="2094072895" sldId="2716"/>
        </pc:sldMkLst>
        <pc:spChg chg="add del mod">
          <ac:chgData name="Myriam BOULAHIA" userId="8b64d5b5-ff80-45c2-800d-7bc3dd58a906" providerId="ADAL" clId="{8E65D023-70C1-4C55-A65F-73067D8F3C20}" dt="2022-10-20T11:49:00.808" v="578" actId="478"/>
          <ac:spMkLst>
            <pc:docMk/>
            <pc:sldMk cId="2094072895" sldId="2716"/>
            <ac:spMk id="2" creationId="{A0D6B2C4-6668-90D9-5D6A-AA4A48BE576B}"/>
          </ac:spMkLst>
        </pc:spChg>
      </pc:sldChg>
      <pc:sldChg chg="addSp delSp modSp del mod modClrScheme chgLayout">
        <pc:chgData name="Myriam BOULAHIA" userId="8b64d5b5-ff80-45c2-800d-7bc3dd58a906" providerId="ADAL" clId="{8E65D023-70C1-4C55-A65F-73067D8F3C20}" dt="2022-10-10T09:52:09.860" v="127" actId="47"/>
        <pc:sldMkLst>
          <pc:docMk/>
          <pc:sldMk cId="2606959406" sldId="2717"/>
        </pc:sldMkLst>
        <pc:spChg chg="add del mod ord">
          <ac:chgData name="Myriam BOULAHIA" userId="8b64d5b5-ff80-45c2-800d-7bc3dd58a906" providerId="ADAL" clId="{8E65D023-70C1-4C55-A65F-73067D8F3C20}" dt="2022-10-10T07:34:47.498" v="23" actId="478"/>
          <ac:spMkLst>
            <pc:docMk/>
            <pc:sldMk cId="2606959406" sldId="2717"/>
            <ac:spMk id="2" creationId="{2F9248E2-6182-7966-E65C-805414E8FC4E}"/>
          </ac:spMkLst>
        </pc:spChg>
        <pc:spChg chg="mod ord">
          <ac:chgData name="Myriam BOULAHIA" userId="8b64d5b5-ff80-45c2-800d-7bc3dd58a906" providerId="ADAL" clId="{8E65D023-70C1-4C55-A65F-73067D8F3C20}" dt="2022-10-10T09:47:15.413" v="82" actId="14100"/>
          <ac:spMkLst>
            <pc:docMk/>
            <pc:sldMk cId="2606959406" sldId="2717"/>
            <ac:spMk id="4" creationId="{1D686CF5-0C1C-4932-AF86-A9FDFC727FEA}"/>
          </ac:spMkLst>
        </pc:spChg>
        <pc:graphicFrameChg chg="mod modGraphic">
          <ac:chgData name="Myriam BOULAHIA" userId="8b64d5b5-ff80-45c2-800d-7bc3dd58a906" providerId="ADAL" clId="{8E65D023-70C1-4C55-A65F-73067D8F3C20}" dt="2022-10-10T09:50:32.701" v="124" actId="14100"/>
          <ac:graphicFrameMkLst>
            <pc:docMk/>
            <pc:sldMk cId="2606959406" sldId="2717"/>
            <ac:graphicFrameMk id="3" creationId="{FE13B2DD-F6B1-49A0-8B3F-C9255A226CD4}"/>
          </ac:graphicFrameMkLst>
        </pc:graphicFrameChg>
      </pc:sldChg>
      <pc:sldChg chg="del">
        <pc:chgData name="Myriam BOULAHIA" userId="8b64d5b5-ff80-45c2-800d-7bc3dd58a906" providerId="ADAL" clId="{8E65D023-70C1-4C55-A65F-73067D8F3C20}" dt="2022-10-20T11:50:22.919" v="634" actId="47"/>
        <pc:sldMkLst>
          <pc:docMk/>
          <pc:sldMk cId="203380593" sldId="2718"/>
        </pc:sldMkLst>
      </pc:sldChg>
      <pc:sldChg chg="modSp mod">
        <pc:chgData name="Myriam BOULAHIA" userId="8b64d5b5-ff80-45c2-800d-7bc3dd58a906" providerId="ADAL" clId="{8E65D023-70C1-4C55-A65F-73067D8F3C20}" dt="2022-10-17T09:03:34.195" v="419" actId="207"/>
        <pc:sldMkLst>
          <pc:docMk/>
          <pc:sldMk cId="180209319" sldId="2728"/>
        </pc:sldMkLst>
        <pc:graphicFrameChg chg="mod modGraphic">
          <ac:chgData name="Myriam BOULAHIA" userId="8b64d5b5-ff80-45c2-800d-7bc3dd58a906" providerId="ADAL" clId="{8E65D023-70C1-4C55-A65F-73067D8F3C20}" dt="2022-10-17T09:03:34.195" v="419" actId="207"/>
          <ac:graphicFrameMkLst>
            <pc:docMk/>
            <pc:sldMk cId="180209319" sldId="2728"/>
            <ac:graphicFrameMk id="7" creationId="{EACF54C5-C10E-40F7-BBA0-21E59A03F34B}"/>
          </ac:graphicFrameMkLst>
        </pc:graphicFrameChg>
      </pc:sldChg>
      <pc:sldChg chg="modSp mod">
        <pc:chgData name="Myriam BOULAHIA" userId="8b64d5b5-ff80-45c2-800d-7bc3dd58a906" providerId="ADAL" clId="{8E65D023-70C1-4C55-A65F-73067D8F3C20}" dt="2022-10-11T13:42:49.159" v="292" actId="313"/>
        <pc:sldMkLst>
          <pc:docMk/>
          <pc:sldMk cId="2234387041" sldId="2730"/>
        </pc:sldMkLst>
        <pc:graphicFrameChg chg="modGraphic">
          <ac:chgData name="Myriam BOULAHIA" userId="8b64d5b5-ff80-45c2-800d-7bc3dd58a906" providerId="ADAL" clId="{8E65D023-70C1-4C55-A65F-73067D8F3C20}" dt="2022-10-11T13:42:49.159" v="292" actId="313"/>
          <ac:graphicFrameMkLst>
            <pc:docMk/>
            <pc:sldMk cId="2234387041" sldId="2730"/>
            <ac:graphicFrameMk id="5" creationId="{6BC54855-9D2F-4F4D-8BCA-166968D3988D}"/>
          </ac:graphicFrameMkLst>
        </pc:graphicFrameChg>
      </pc:sldChg>
      <pc:sldChg chg="modSp">
        <pc:chgData name="Myriam BOULAHIA" userId="8b64d5b5-ff80-45c2-800d-7bc3dd58a906" providerId="ADAL" clId="{8E65D023-70C1-4C55-A65F-73067D8F3C20}" dt="2022-10-17T09:29:53.371" v="455" actId="20577"/>
        <pc:sldMkLst>
          <pc:docMk/>
          <pc:sldMk cId="644049583" sldId="2731"/>
        </pc:sldMkLst>
        <pc:graphicFrameChg chg="mod">
          <ac:chgData name="Myriam BOULAHIA" userId="8b64d5b5-ff80-45c2-800d-7bc3dd58a906" providerId="ADAL" clId="{8E65D023-70C1-4C55-A65F-73067D8F3C20}" dt="2022-10-17T09:29:53.371" v="455" actId="20577"/>
          <ac:graphicFrameMkLst>
            <pc:docMk/>
            <pc:sldMk cId="644049583" sldId="2731"/>
            <ac:graphicFrameMk id="3" creationId="{F87E8055-3968-4915-A93B-A8860CE8193E}"/>
          </ac:graphicFrameMkLst>
        </pc:graphicFrameChg>
      </pc:sldChg>
      <pc:sldChg chg="delSp mod">
        <pc:chgData name="Myriam BOULAHIA" userId="8b64d5b5-ff80-45c2-800d-7bc3dd58a906" providerId="ADAL" clId="{8E65D023-70C1-4C55-A65F-73067D8F3C20}" dt="2022-10-10T12:31:53.074" v="206" actId="478"/>
        <pc:sldMkLst>
          <pc:docMk/>
          <pc:sldMk cId="3295063062" sldId="2786"/>
        </pc:sldMkLst>
        <pc:spChg chg="del">
          <ac:chgData name="Myriam BOULAHIA" userId="8b64d5b5-ff80-45c2-800d-7bc3dd58a906" providerId="ADAL" clId="{8E65D023-70C1-4C55-A65F-73067D8F3C20}" dt="2022-10-10T12:31:53.074" v="206" actId="478"/>
          <ac:spMkLst>
            <pc:docMk/>
            <pc:sldMk cId="3295063062" sldId="2786"/>
            <ac:spMk id="4" creationId="{C15D5C42-1913-2BD6-F5E0-FDE6DD211914}"/>
          </ac:spMkLst>
        </pc:spChg>
      </pc:sldChg>
      <pc:sldChg chg="modSp mod">
        <pc:chgData name="Myriam BOULAHIA" userId="8b64d5b5-ff80-45c2-800d-7bc3dd58a906" providerId="ADAL" clId="{8E65D023-70C1-4C55-A65F-73067D8F3C20}" dt="2022-10-18T07:39:17.865" v="539" actId="207"/>
        <pc:sldMkLst>
          <pc:docMk/>
          <pc:sldMk cId="441635581" sldId="2788"/>
        </pc:sldMkLst>
        <pc:spChg chg="mod">
          <ac:chgData name="Myriam BOULAHIA" userId="8b64d5b5-ff80-45c2-800d-7bc3dd58a906" providerId="ADAL" clId="{8E65D023-70C1-4C55-A65F-73067D8F3C20}" dt="2022-10-18T07:39:17.865" v="539" actId="207"/>
          <ac:spMkLst>
            <pc:docMk/>
            <pc:sldMk cId="441635581" sldId="2788"/>
            <ac:spMk id="9" creationId="{A9A12A7B-E5FB-4BA4-A4F5-E29BEDBDA775}"/>
          </ac:spMkLst>
        </pc:spChg>
      </pc:sldChg>
      <pc:sldChg chg="addSp delSp modSp mod">
        <pc:chgData name="Myriam BOULAHIA" userId="8b64d5b5-ff80-45c2-800d-7bc3dd58a906" providerId="ADAL" clId="{8E65D023-70C1-4C55-A65F-73067D8F3C20}" dt="2022-10-18T08:04:30.671" v="555" actId="207"/>
        <pc:sldMkLst>
          <pc:docMk/>
          <pc:sldMk cId="2102208414" sldId="2791"/>
        </pc:sldMkLst>
        <pc:spChg chg="mod">
          <ac:chgData name="Myriam BOULAHIA" userId="8b64d5b5-ff80-45c2-800d-7bc3dd58a906" providerId="ADAL" clId="{8E65D023-70C1-4C55-A65F-73067D8F3C20}" dt="2022-10-10T12:28:52.514" v="196" actId="13822"/>
          <ac:spMkLst>
            <pc:docMk/>
            <pc:sldMk cId="2102208414" sldId="2791"/>
            <ac:spMk id="3" creationId="{B4F1EA13-82A4-447F-841D-CF8A47BF322F}"/>
          </ac:spMkLst>
        </pc:spChg>
        <pc:spChg chg="add del mod">
          <ac:chgData name="Myriam BOULAHIA" userId="8b64d5b5-ff80-45c2-800d-7bc3dd58a906" providerId="ADAL" clId="{8E65D023-70C1-4C55-A65F-73067D8F3C20}" dt="2022-10-10T12:27:39.242" v="182" actId="478"/>
          <ac:spMkLst>
            <pc:docMk/>
            <pc:sldMk cId="2102208414" sldId="2791"/>
            <ac:spMk id="6" creationId="{1F1B3B6E-57C2-67B6-7A87-BCC5F7CC823B}"/>
          </ac:spMkLst>
        </pc:spChg>
        <pc:spChg chg="mod">
          <ac:chgData name="Myriam BOULAHIA" userId="8b64d5b5-ff80-45c2-800d-7bc3dd58a906" providerId="ADAL" clId="{8E65D023-70C1-4C55-A65F-73067D8F3C20}" dt="2022-10-06T07:47:26.670" v="11" actId="208"/>
          <ac:spMkLst>
            <pc:docMk/>
            <pc:sldMk cId="2102208414" sldId="2791"/>
            <ac:spMk id="7" creationId="{30EC74CA-0AC2-4D6A-B938-92C4576D79C7}"/>
          </ac:spMkLst>
        </pc:spChg>
        <pc:spChg chg="mod">
          <ac:chgData name="Myriam BOULAHIA" userId="8b64d5b5-ff80-45c2-800d-7bc3dd58a906" providerId="ADAL" clId="{8E65D023-70C1-4C55-A65F-73067D8F3C20}" dt="2022-10-06T07:47:37.649" v="12" actId="208"/>
          <ac:spMkLst>
            <pc:docMk/>
            <pc:sldMk cId="2102208414" sldId="2791"/>
            <ac:spMk id="8" creationId="{26007C30-3536-4579-92A8-DE982B0519F7}"/>
          </ac:spMkLst>
        </pc:spChg>
        <pc:graphicFrameChg chg="add del mod modGraphic">
          <ac:chgData name="Myriam BOULAHIA" userId="8b64d5b5-ff80-45c2-800d-7bc3dd58a906" providerId="ADAL" clId="{8E65D023-70C1-4C55-A65F-73067D8F3C20}" dt="2022-10-18T08:04:30.671" v="555" actId="207"/>
          <ac:graphicFrameMkLst>
            <pc:docMk/>
            <pc:sldMk cId="2102208414" sldId="2791"/>
            <ac:graphicFrameMk id="4" creationId="{A9CC0597-0CD7-43D7-8778-D85A82C0595B}"/>
          </ac:graphicFrameMkLst>
        </pc:graphicFrameChg>
        <pc:picChg chg="add del">
          <ac:chgData name="Myriam BOULAHIA" userId="8b64d5b5-ff80-45c2-800d-7bc3dd58a906" providerId="ADAL" clId="{8E65D023-70C1-4C55-A65F-73067D8F3C20}" dt="2022-10-06T07:48:10.604" v="17" actId="478"/>
          <ac:picMkLst>
            <pc:docMk/>
            <pc:sldMk cId="2102208414" sldId="2791"/>
            <ac:picMk id="10" creationId="{7FF13E7B-7E40-4AF0-9425-6EE2BCFFB36A}"/>
          </ac:picMkLst>
        </pc:picChg>
      </pc:sldChg>
      <pc:sldChg chg="modSp mod">
        <pc:chgData name="Myriam BOULAHIA" userId="8b64d5b5-ff80-45c2-800d-7bc3dd58a906" providerId="ADAL" clId="{8E65D023-70C1-4C55-A65F-73067D8F3C20}" dt="2022-10-17T09:30:33.436" v="470" actId="1038"/>
        <pc:sldMkLst>
          <pc:docMk/>
          <pc:sldMk cId="3053195550" sldId="2805"/>
        </pc:sldMkLst>
        <pc:picChg chg="mod">
          <ac:chgData name="Myriam BOULAHIA" userId="8b64d5b5-ff80-45c2-800d-7bc3dd58a906" providerId="ADAL" clId="{8E65D023-70C1-4C55-A65F-73067D8F3C20}" dt="2022-10-17T09:30:33.436" v="470" actId="1038"/>
          <ac:picMkLst>
            <pc:docMk/>
            <pc:sldMk cId="3053195550" sldId="2805"/>
            <ac:picMk id="13" creationId="{EA86B301-AE10-44FC-8515-9A1444AA67C3}"/>
          </ac:picMkLst>
        </pc:picChg>
      </pc:sldChg>
      <pc:sldChg chg="modSp mod">
        <pc:chgData name="Myriam BOULAHIA" userId="8b64d5b5-ff80-45c2-800d-7bc3dd58a906" providerId="ADAL" clId="{8E65D023-70C1-4C55-A65F-73067D8F3C20}" dt="2022-10-18T08:11:27.148" v="558" actId="207"/>
        <pc:sldMkLst>
          <pc:docMk/>
          <pc:sldMk cId="2637708092" sldId="2806"/>
        </pc:sldMkLst>
        <pc:spChg chg="mod">
          <ac:chgData name="Myriam BOULAHIA" userId="8b64d5b5-ff80-45c2-800d-7bc3dd58a906" providerId="ADAL" clId="{8E65D023-70C1-4C55-A65F-73067D8F3C20}" dt="2022-10-18T08:10:35.713" v="557" actId="207"/>
          <ac:spMkLst>
            <pc:docMk/>
            <pc:sldMk cId="2637708092" sldId="2806"/>
            <ac:spMk id="9" creationId="{825C1312-BA89-4A50-BC73-2606117436DA}"/>
          </ac:spMkLst>
        </pc:spChg>
        <pc:spChg chg="mod">
          <ac:chgData name="Myriam BOULAHIA" userId="8b64d5b5-ff80-45c2-800d-7bc3dd58a906" providerId="ADAL" clId="{8E65D023-70C1-4C55-A65F-73067D8F3C20}" dt="2022-10-18T08:11:27.148" v="558" actId="207"/>
          <ac:spMkLst>
            <pc:docMk/>
            <pc:sldMk cId="2637708092" sldId="2806"/>
            <ac:spMk id="11" creationId="{A69D0D91-6A24-4657-B426-C513040E1BF5}"/>
          </ac:spMkLst>
        </pc:spChg>
        <pc:graphicFrameChg chg="mod modGraphic">
          <ac:chgData name="Myriam BOULAHIA" userId="8b64d5b5-ff80-45c2-800d-7bc3dd58a906" providerId="ADAL" clId="{8E65D023-70C1-4C55-A65F-73067D8F3C20}" dt="2022-10-18T07:46:07.074" v="541" actId="207"/>
          <ac:graphicFrameMkLst>
            <pc:docMk/>
            <pc:sldMk cId="2637708092" sldId="2806"/>
            <ac:graphicFrameMk id="7" creationId="{29EFC734-1B18-4DF9-ACAB-467B7C72B6EE}"/>
          </ac:graphicFrameMkLst>
        </pc:graphicFrameChg>
      </pc:sldChg>
      <pc:sldChg chg="addSp delSp modSp mod">
        <pc:chgData name="Myriam BOULAHIA" userId="8b64d5b5-ff80-45c2-800d-7bc3dd58a906" providerId="ADAL" clId="{8E65D023-70C1-4C55-A65F-73067D8F3C20}" dt="2022-10-17T09:37:04.920" v="485"/>
        <pc:sldMkLst>
          <pc:docMk/>
          <pc:sldMk cId="4271970511" sldId="2812"/>
        </pc:sldMkLst>
        <pc:spChg chg="add del mod">
          <ac:chgData name="Myriam BOULAHIA" userId="8b64d5b5-ff80-45c2-800d-7bc3dd58a906" providerId="ADAL" clId="{8E65D023-70C1-4C55-A65F-73067D8F3C20}" dt="2022-10-17T09:36:58.129" v="483"/>
          <ac:spMkLst>
            <pc:docMk/>
            <pc:sldMk cId="4271970511" sldId="2812"/>
            <ac:spMk id="2" creationId="{CD2AE9B2-5A9A-007D-5336-348837819FA3}"/>
          </ac:spMkLst>
        </pc:spChg>
        <pc:spChg chg="add del mod">
          <ac:chgData name="Myriam BOULAHIA" userId="8b64d5b5-ff80-45c2-800d-7bc3dd58a906" providerId="ADAL" clId="{8E65D023-70C1-4C55-A65F-73067D8F3C20}" dt="2022-10-17T09:37:04.920" v="485"/>
          <ac:spMkLst>
            <pc:docMk/>
            <pc:sldMk cId="4271970511" sldId="2812"/>
            <ac:spMk id="4" creationId="{EC920F49-4BC4-3FF1-E669-91F14047E8C0}"/>
          </ac:spMkLst>
        </pc:spChg>
        <pc:spChg chg="mod">
          <ac:chgData name="Myriam BOULAHIA" userId="8b64d5b5-ff80-45c2-800d-7bc3dd58a906" providerId="ADAL" clId="{8E65D023-70C1-4C55-A65F-73067D8F3C20}" dt="2022-10-17T09:17:22.688" v="443" actId="207"/>
          <ac:spMkLst>
            <pc:docMk/>
            <pc:sldMk cId="4271970511" sldId="2812"/>
            <ac:spMk id="17" creationId="{A13A9F2F-26BF-4659-B17B-5053BDCC14EA}"/>
          </ac:spMkLst>
        </pc:spChg>
        <pc:spChg chg="mod">
          <ac:chgData name="Myriam BOULAHIA" userId="8b64d5b5-ff80-45c2-800d-7bc3dd58a906" providerId="ADAL" clId="{8E65D023-70C1-4C55-A65F-73067D8F3C20}" dt="2022-10-17T09:17:43.403" v="445" actId="207"/>
          <ac:spMkLst>
            <pc:docMk/>
            <pc:sldMk cId="4271970511" sldId="2812"/>
            <ac:spMk id="21" creationId="{9950DF0C-279D-407E-90A6-2CA34C39387A}"/>
          </ac:spMkLst>
        </pc:spChg>
      </pc:sldChg>
      <pc:sldChg chg="modSp add mod modClrScheme chgLayout">
        <pc:chgData name="Myriam BOULAHIA" userId="8b64d5b5-ff80-45c2-800d-7bc3dd58a906" providerId="ADAL" clId="{8E65D023-70C1-4C55-A65F-73067D8F3C20}" dt="2022-10-17T09:06:41.578" v="424" actId="207"/>
        <pc:sldMkLst>
          <pc:docMk/>
          <pc:sldMk cId="1494992691" sldId="2814"/>
        </pc:sldMkLst>
        <pc:spChg chg="mod ord">
          <ac:chgData name="Myriam BOULAHIA" userId="8b64d5b5-ff80-45c2-800d-7bc3dd58a906" providerId="ADAL" clId="{8E65D023-70C1-4C55-A65F-73067D8F3C20}" dt="2022-10-13T07:12:59.231" v="366" actId="700"/>
          <ac:spMkLst>
            <pc:docMk/>
            <pc:sldMk cId="1494992691" sldId="2814"/>
            <ac:spMk id="5" creationId="{E7B45AED-A94F-453E-8267-E4FD25152EEA}"/>
          </ac:spMkLst>
        </pc:spChg>
        <pc:graphicFrameChg chg="modGraphic">
          <ac:chgData name="Myriam BOULAHIA" userId="8b64d5b5-ff80-45c2-800d-7bc3dd58a906" providerId="ADAL" clId="{8E65D023-70C1-4C55-A65F-73067D8F3C20}" dt="2022-10-17T09:06:41.578" v="424" actId="207"/>
          <ac:graphicFrameMkLst>
            <pc:docMk/>
            <pc:sldMk cId="1494992691" sldId="2814"/>
            <ac:graphicFrameMk id="2" creationId="{2F9A8955-8F0C-42EA-A622-64E47CD2AB30}"/>
          </ac:graphicFrameMkLst>
        </pc:graphicFrameChg>
        <pc:graphicFrameChg chg="mod ord modGraphic">
          <ac:chgData name="Myriam BOULAHIA" userId="8b64d5b5-ff80-45c2-800d-7bc3dd58a906" providerId="ADAL" clId="{8E65D023-70C1-4C55-A65F-73067D8F3C20}" dt="2022-10-13T07:13:28.264" v="369" actId="14100"/>
          <ac:graphicFrameMkLst>
            <pc:docMk/>
            <pc:sldMk cId="1494992691" sldId="2814"/>
            <ac:graphicFrameMk id="9" creationId="{008CD367-AD51-4270-91AF-3855CE53561C}"/>
          </ac:graphicFrameMkLst>
        </pc:graphicFrameChg>
        <pc:graphicFrameChg chg="mod modGraphic">
          <ac:chgData name="Myriam BOULAHIA" userId="8b64d5b5-ff80-45c2-800d-7bc3dd58a906" providerId="ADAL" clId="{8E65D023-70C1-4C55-A65F-73067D8F3C20}" dt="2022-10-13T07:13:33.739" v="370" actId="14100"/>
          <ac:graphicFrameMkLst>
            <pc:docMk/>
            <pc:sldMk cId="1494992691" sldId="2814"/>
            <ac:graphicFrameMk id="10" creationId="{AC27107B-5B3A-4EAF-9D23-561D2519E22F}"/>
          </ac:graphicFrameMkLst>
        </pc:graphicFrameChg>
        <pc:graphicFrameChg chg="mod modGraphic">
          <ac:chgData name="Myriam BOULAHIA" userId="8b64d5b5-ff80-45c2-800d-7bc3dd58a906" providerId="ADAL" clId="{8E65D023-70C1-4C55-A65F-73067D8F3C20}" dt="2022-10-13T07:13:36.646" v="371" actId="14100"/>
          <ac:graphicFrameMkLst>
            <pc:docMk/>
            <pc:sldMk cId="1494992691" sldId="2814"/>
            <ac:graphicFrameMk id="11" creationId="{AB912A0F-4E7B-4E6E-AEEA-E86A11B0490C}"/>
          </ac:graphicFrameMkLst>
        </pc:graphicFrameChg>
      </pc:sldChg>
      <pc:sldChg chg="delSp modSp add mod">
        <pc:chgData name="Myriam BOULAHIA" userId="8b64d5b5-ff80-45c2-800d-7bc3dd58a906" providerId="ADAL" clId="{8E65D023-70C1-4C55-A65F-73067D8F3C20}" dt="2022-10-13T07:09:52.584" v="364" actId="20577"/>
        <pc:sldMkLst>
          <pc:docMk/>
          <pc:sldMk cId="433508145" sldId="2815"/>
        </pc:sldMkLst>
        <pc:spChg chg="del">
          <ac:chgData name="Myriam BOULAHIA" userId="8b64d5b5-ff80-45c2-800d-7bc3dd58a906" providerId="ADAL" clId="{8E65D023-70C1-4C55-A65F-73067D8F3C20}" dt="2022-10-13T07:08:58.143" v="338" actId="478"/>
          <ac:spMkLst>
            <pc:docMk/>
            <pc:sldMk cId="433508145" sldId="2815"/>
            <ac:spMk id="3" creationId="{87CD005F-6C56-432D-BF24-2B8785F810AC}"/>
          </ac:spMkLst>
        </pc:spChg>
        <pc:spChg chg="mod">
          <ac:chgData name="Myriam BOULAHIA" userId="8b64d5b5-ff80-45c2-800d-7bc3dd58a906" providerId="ADAL" clId="{8E65D023-70C1-4C55-A65F-73067D8F3C20}" dt="2022-10-13T07:09:28.403" v="356" actId="20577"/>
          <ac:spMkLst>
            <pc:docMk/>
            <pc:sldMk cId="433508145" sldId="2815"/>
            <ac:spMk id="8" creationId="{690A6D39-1281-499D-85EF-13BB950D73FF}"/>
          </ac:spMkLst>
        </pc:spChg>
        <pc:spChg chg="mod">
          <ac:chgData name="Myriam BOULAHIA" userId="8b64d5b5-ff80-45c2-800d-7bc3dd58a906" providerId="ADAL" clId="{8E65D023-70C1-4C55-A65F-73067D8F3C20}" dt="2022-10-13T07:09:52.584" v="364" actId="20577"/>
          <ac:spMkLst>
            <pc:docMk/>
            <pc:sldMk cId="433508145" sldId="2815"/>
            <ac:spMk id="9" creationId="{2341D5F3-E4FE-46A0-AE5A-546A1322F64B}"/>
          </ac:spMkLst>
        </pc:spChg>
      </pc:sldChg>
      <pc:sldChg chg="modSp mod">
        <pc:chgData name="Myriam BOULAHIA" userId="8b64d5b5-ff80-45c2-800d-7bc3dd58a906" providerId="ADAL" clId="{8E65D023-70C1-4C55-A65F-73067D8F3C20}" dt="2022-10-18T08:12:14.720" v="559" actId="207"/>
        <pc:sldMkLst>
          <pc:docMk/>
          <pc:sldMk cId="1576905333" sldId="2816"/>
        </pc:sldMkLst>
        <pc:spChg chg="mod">
          <ac:chgData name="Myriam BOULAHIA" userId="8b64d5b5-ff80-45c2-800d-7bc3dd58a906" providerId="ADAL" clId="{8E65D023-70C1-4C55-A65F-73067D8F3C20}" dt="2022-10-11T13:49:00.380" v="335" actId="13822"/>
          <ac:spMkLst>
            <pc:docMk/>
            <pc:sldMk cId="1576905333" sldId="2816"/>
            <ac:spMk id="9" creationId="{EE6300FB-E7E6-4348-8E7F-BD12B953E3E8}"/>
          </ac:spMkLst>
        </pc:spChg>
        <pc:spChg chg="mod">
          <ac:chgData name="Myriam BOULAHIA" userId="8b64d5b5-ff80-45c2-800d-7bc3dd58a906" providerId="ADAL" clId="{8E65D023-70C1-4C55-A65F-73067D8F3C20}" dt="2022-10-18T08:12:14.720" v="559" actId="207"/>
          <ac:spMkLst>
            <pc:docMk/>
            <pc:sldMk cId="1576905333" sldId="2816"/>
            <ac:spMk id="14" creationId="{5D108F65-EC17-41E7-A88F-05D525EDD1E9}"/>
          </ac:spMkLst>
        </pc:spChg>
        <pc:graphicFrameChg chg="mod modGraphic">
          <ac:chgData name="Myriam BOULAHIA" userId="8b64d5b5-ff80-45c2-800d-7bc3dd58a906" providerId="ADAL" clId="{8E65D023-70C1-4C55-A65F-73067D8F3C20}" dt="2022-10-17T09:48:26.544" v="496" actId="207"/>
          <ac:graphicFrameMkLst>
            <pc:docMk/>
            <pc:sldMk cId="1576905333" sldId="2816"/>
            <ac:graphicFrameMk id="12" creationId="{BE8F1642-EF2E-4C70-B98B-2D6682E49BDE}"/>
          </ac:graphicFrameMkLst>
        </pc:graphicFrameChg>
      </pc:sldChg>
      <pc:sldChg chg="add del">
        <pc:chgData name="Myriam BOULAHIA" userId="8b64d5b5-ff80-45c2-800d-7bc3dd58a906" providerId="ADAL" clId="{8E65D023-70C1-4C55-A65F-73067D8F3C20}" dt="2022-10-17T08:56:04.281" v="416" actId="47"/>
        <pc:sldMkLst>
          <pc:docMk/>
          <pc:sldMk cId="4022909969" sldId="2817"/>
        </pc:sldMkLst>
      </pc:sldChg>
      <pc:sldChg chg="modSp">
        <pc:chgData name="Myriam BOULAHIA" userId="8b64d5b5-ff80-45c2-800d-7bc3dd58a906" providerId="ADAL" clId="{8E65D023-70C1-4C55-A65F-73067D8F3C20}" dt="2022-10-18T11:55:02.156" v="563" actId="20577"/>
        <pc:sldMkLst>
          <pc:docMk/>
          <pc:sldMk cId="1482495448" sldId="2818"/>
        </pc:sldMkLst>
        <pc:spChg chg="mod">
          <ac:chgData name="Myriam BOULAHIA" userId="8b64d5b5-ff80-45c2-800d-7bc3dd58a906" providerId="ADAL" clId="{8E65D023-70C1-4C55-A65F-73067D8F3C20}" dt="2022-10-18T11:55:02.156" v="563" actId="20577"/>
          <ac:spMkLst>
            <pc:docMk/>
            <pc:sldMk cId="1482495448" sldId="2818"/>
            <ac:spMk id="7" creationId="{9278DEB8-BEC3-4E14-90CE-E4FBE4AD4AB3}"/>
          </ac:spMkLst>
        </pc:spChg>
      </pc:sldChg>
      <pc:sldChg chg="modSp mod">
        <pc:chgData name="Myriam BOULAHIA" userId="8b64d5b5-ff80-45c2-800d-7bc3dd58a906" providerId="ADAL" clId="{8E65D023-70C1-4C55-A65F-73067D8F3C20}" dt="2022-10-18T07:29:32.322" v="538" actId="207"/>
        <pc:sldMkLst>
          <pc:docMk/>
          <pc:sldMk cId="185701717" sldId="2819"/>
        </pc:sldMkLst>
        <pc:graphicFrameChg chg="mod">
          <ac:chgData name="Myriam BOULAHIA" userId="8b64d5b5-ff80-45c2-800d-7bc3dd58a906" providerId="ADAL" clId="{8E65D023-70C1-4C55-A65F-73067D8F3C20}" dt="2022-10-18T07:29:32.322" v="538" actId="207"/>
          <ac:graphicFrameMkLst>
            <pc:docMk/>
            <pc:sldMk cId="185701717" sldId="2819"/>
            <ac:graphicFrameMk id="4" creationId="{90D2E8BE-DFF7-4EBB-A9A7-9082D8C892BD}"/>
          </ac:graphicFrameMkLst>
        </pc:graphicFrameChg>
        <pc:picChg chg="mod">
          <ac:chgData name="Myriam BOULAHIA" userId="8b64d5b5-ff80-45c2-800d-7bc3dd58a906" providerId="ADAL" clId="{8E65D023-70C1-4C55-A65F-73067D8F3C20}" dt="2022-10-17T12:52:30.628" v="528" actId="207"/>
          <ac:picMkLst>
            <pc:docMk/>
            <pc:sldMk cId="185701717" sldId="2819"/>
            <ac:picMk id="6" creationId="{AB03539B-A9C6-4B1A-A80F-1153EEB6F3A9}"/>
          </ac:picMkLst>
        </pc:picChg>
        <pc:picChg chg="mod">
          <ac:chgData name="Myriam BOULAHIA" userId="8b64d5b5-ff80-45c2-800d-7bc3dd58a906" providerId="ADAL" clId="{8E65D023-70C1-4C55-A65F-73067D8F3C20}" dt="2022-10-17T12:11:42.512" v="515" actId="1076"/>
          <ac:picMkLst>
            <pc:docMk/>
            <pc:sldMk cId="185701717" sldId="2819"/>
            <ac:picMk id="7" creationId="{D8D6AF0F-144E-4562-B545-1C328C76D8D9}"/>
          </ac:picMkLst>
        </pc:picChg>
        <pc:picChg chg="mod">
          <ac:chgData name="Myriam BOULAHIA" userId="8b64d5b5-ff80-45c2-800d-7bc3dd58a906" providerId="ADAL" clId="{8E65D023-70C1-4C55-A65F-73067D8F3C20}" dt="2022-10-17T12:52:41.282" v="530" actId="207"/>
          <ac:picMkLst>
            <pc:docMk/>
            <pc:sldMk cId="185701717" sldId="2819"/>
            <ac:picMk id="8" creationId="{96B17543-F375-4815-8C75-69889D8C7441}"/>
          </ac:picMkLst>
        </pc:picChg>
      </pc:sldChg>
      <pc:sldChg chg="modSp mod">
        <pc:chgData name="Myriam BOULAHIA" userId="8b64d5b5-ff80-45c2-800d-7bc3dd58a906" providerId="ADAL" clId="{8E65D023-70C1-4C55-A65F-73067D8F3C20}" dt="2022-10-17T09:48:07.349" v="495" actId="1076"/>
        <pc:sldMkLst>
          <pc:docMk/>
          <pc:sldMk cId="2004545452" sldId="2824"/>
        </pc:sldMkLst>
        <pc:picChg chg="mod">
          <ac:chgData name="Myriam BOULAHIA" userId="8b64d5b5-ff80-45c2-800d-7bc3dd58a906" providerId="ADAL" clId="{8E65D023-70C1-4C55-A65F-73067D8F3C20}" dt="2022-10-17T09:48:07.349" v="495" actId="1076"/>
          <ac:picMkLst>
            <pc:docMk/>
            <pc:sldMk cId="2004545452" sldId="2824"/>
            <ac:picMk id="14" creationId="{56FCDF61-9702-4502-BEDC-FF8264FB2B1C}"/>
          </ac:picMkLst>
        </pc:picChg>
        <pc:picChg chg="mod">
          <ac:chgData name="Myriam BOULAHIA" userId="8b64d5b5-ff80-45c2-800d-7bc3dd58a906" providerId="ADAL" clId="{8E65D023-70C1-4C55-A65F-73067D8F3C20}" dt="2022-10-17T09:31:13.547" v="476" actId="14100"/>
          <ac:picMkLst>
            <pc:docMk/>
            <pc:sldMk cId="2004545452" sldId="2824"/>
            <ac:picMk id="15" creationId="{1E09BE4B-5BE5-4051-9F6B-69F0587835DF}"/>
          </ac:picMkLst>
        </pc:picChg>
        <pc:picChg chg="mod">
          <ac:chgData name="Myriam BOULAHIA" userId="8b64d5b5-ff80-45c2-800d-7bc3dd58a906" providerId="ADAL" clId="{8E65D023-70C1-4C55-A65F-73067D8F3C20}" dt="2022-10-17T09:31:05.840" v="475" actId="1035"/>
          <ac:picMkLst>
            <pc:docMk/>
            <pc:sldMk cId="2004545452" sldId="2824"/>
            <ac:picMk id="16" creationId="{69F52EE4-DB5B-4A2E-8BED-7E6499D144E7}"/>
          </ac:picMkLst>
        </pc:picChg>
      </pc:sldChg>
      <pc:sldChg chg="addSp delSp modSp add del mod">
        <pc:chgData name="Myriam BOULAHIA" userId="8b64d5b5-ff80-45c2-800d-7bc3dd58a906" providerId="ADAL" clId="{8E65D023-70C1-4C55-A65F-73067D8F3C20}" dt="2022-10-17T09:37:40.820" v="489" actId="47"/>
        <pc:sldMkLst>
          <pc:docMk/>
          <pc:sldMk cId="826931581" sldId="2825"/>
        </pc:sldMkLst>
        <pc:spChg chg="add del mod">
          <ac:chgData name="Myriam BOULAHIA" userId="8b64d5b5-ff80-45c2-800d-7bc3dd58a906" providerId="ADAL" clId="{8E65D023-70C1-4C55-A65F-73067D8F3C20}" dt="2022-10-17T09:37:16.664" v="487"/>
          <ac:spMkLst>
            <pc:docMk/>
            <pc:sldMk cId="826931581" sldId="2825"/>
            <ac:spMk id="2" creationId="{357A13EB-4C45-0138-AAD9-85D83A00E1D1}"/>
          </ac:spMkLst>
        </pc:spChg>
        <pc:spChg chg="mod">
          <ac:chgData name="Myriam BOULAHIA" userId="8b64d5b5-ff80-45c2-800d-7bc3dd58a906" providerId="ADAL" clId="{8E65D023-70C1-4C55-A65F-73067D8F3C20}" dt="2022-10-17T09:36:28.573" v="481" actId="208"/>
          <ac:spMkLst>
            <pc:docMk/>
            <pc:sldMk cId="826931581" sldId="2825"/>
            <ac:spMk id="17" creationId="{F9B5AF28-D450-88D1-9566-A3CB46B0A1C5}"/>
          </ac:spMkLst>
        </pc:spChg>
      </pc:sldChg>
      <pc:sldChg chg="addSp delSp modSp del mod">
        <pc:chgData name="Myriam BOULAHIA" userId="8b64d5b5-ff80-45c2-800d-7bc3dd58a906" providerId="ADAL" clId="{8E65D023-70C1-4C55-A65F-73067D8F3C20}" dt="2022-10-20T11:51:58.561" v="667" actId="47"/>
        <pc:sldMkLst>
          <pc:docMk/>
          <pc:sldMk cId="2949822742" sldId="2828"/>
        </pc:sldMkLst>
        <pc:spChg chg="add del">
          <ac:chgData name="Myriam BOULAHIA" userId="8b64d5b5-ff80-45c2-800d-7bc3dd58a906" providerId="ADAL" clId="{8E65D023-70C1-4C55-A65F-73067D8F3C20}" dt="2022-10-19T12:51:27.714" v="568" actId="478"/>
          <ac:spMkLst>
            <pc:docMk/>
            <pc:sldMk cId="2949822742" sldId="2828"/>
            <ac:spMk id="3" creationId="{7CFFC953-E997-5297-ED3D-DC8A1E302B07}"/>
          </ac:spMkLst>
        </pc:spChg>
        <pc:spChg chg="add del">
          <ac:chgData name="Myriam BOULAHIA" userId="8b64d5b5-ff80-45c2-800d-7bc3dd58a906" providerId="ADAL" clId="{8E65D023-70C1-4C55-A65F-73067D8F3C20}" dt="2022-10-19T12:51:45.817" v="570" actId="478"/>
          <ac:spMkLst>
            <pc:docMk/>
            <pc:sldMk cId="2949822742" sldId="2828"/>
            <ac:spMk id="5" creationId="{0D5A8B71-8220-E148-5B50-2D37F0838E45}"/>
          </ac:spMkLst>
        </pc:spChg>
        <pc:spChg chg="mod">
          <ac:chgData name="Myriam BOULAHIA" userId="8b64d5b5-ff80-45c2-800d-7bc3dd58a906" providerId="ADAL" clId="{8E65D023-70C1-4C55-A65F-73067D8F3C20}" dt="2022-10-19T12:52:42.666" v="574" actId="108"/>
          <ac:spMkLst>
            <pc:docMk/>
            <pc:sldMk cId="2949822742" sldId="2828"/>
            <ac:spMk id="6" creationId="{2D62261F-F748-47BA-97D7-2FFEFB07F57D}"/>
          </ac:spMkLst>
        </pc:spChg>
      </pc:sldChg>
      <pc:sldChg chg="modSp mod">
        <pc:chgData name="Myriam BOULAHIA" userId="8b64d5b5-ff80-45c2-800d-7bc3dd58a906" providerId="ADAL" clId="{8E65D023-70C1-4C55-A65F-73067D8F3C20}" dt="2022-10-10T12:27:12.693" v="181" actId="13822"/>
        <pc:sldMkLst>
          <pc:docMk/>
          <pc:sldMk cId="3180373677" sldId="2829"/>
        </pc:sldMkLst>
        <pc:spChg chg="mod">
          <ac:chgData name="Myriam BOULAHIA" userId="8b64d5b5-ff80-45c2-800d-7bc3dd58a906" providerId="ADAL" clId="{8E65D023-70C1-4C55-A65F-73067D8F3C20}" dt="2022-10-10T12:23:16.727" v="146" actId="14100"/>
          <ac:spMkLst>
            <pc:docMk/>
            <pc:sldMk cId="3180373677" sldId="2829"/>
            <ac:spMk id="3" creationId="{D7589382-1829-4D13-8649-04242E4DE218}"/>
          </ac:spMkLst>
        </pc:spChg>
        <pc:graphicFrameChg chg="mod modGraphic">
          <ac:chgData name="Myriam BOULAHIA" userId="8b64d5b5-ff80-45c2-800d-7bc3dd58a906" providerId="ADAL" clId="{8E65D023-70C1-4C55-A65F-73067D8F3C20}" dt="2022-10-10T12:27:12.693" v="181" actId="13822"/>
          <ac:graphicFrameMkLst>
            <pc:docMk/>
            <pc:sldMk cId="3180373677" sldId="2829"/>
            <ac:graphicFrameMk id="7" creationId="{EACF54C5-C10E-40F7-BBA0-21E59A03F34B}"/>
          </ac:graphicFrameMkLst>
        </pc:graphicFrameChg>
      </pc:sldChg>
      <pc:sldChg chg="add">
        <pc:chgData name="Myriam BOULAHIA" userId="8b64d5b5-ff80-45c2-800d-7bc3dd58a906" providerId="ADAL" clId="{8E65D023-70C1-4C55-A65F-73067D8F3C20}" dt="2022-10-10T09:51:28.338" v="125"/>
        <pc:sldMkLst>
          <pc:docMk/>
          <pc:sldMk cId="1464138186" sldId="2835"/>
        </pc:sldMkLst>
      </pc:sldChg>
      <pc:sldChg chg="modSp add mod">
        <pc:chgData name="Myriam BOULAHIA" userId="8b64d5b5-ff80-45c2-800d-7bc3dd58a906" providerId="ADAL" clId="{8E65D023-70C1-4C55-A65F-73067D8F3C20}" dt="2022-10-18T08:02:00.695" v="551" actId="207"/>
        <pc:sldMkLst>
          <pc:docMk/>
          <pc:sldMk cId="1785702338" sldId="2836"/>
        </pc:sldMkLst>
        <pc:graphicFrameChg chg="mod modGraphic">
          <ac:chgData name="Myriam BOULAHIA" userId="8b64d5b5-ff80-45c2-800d-7bc3dd58a906" providerId="ADAL" clId="{8E65D023-70C1-4C55-A65F-73067D8F3C20}" dt="2022-10-18T08:02:00.695" v="551" actId="207"/>
          <ac:graphicFrameMkLst>
            <pc:docMk/>
            <pc:sldMk cId="1785702338" sldId="2836"/>
            <ac:graphicFrameMk id="3" creationId="{FE13B2DD-F6B1-49A0-8B3F-C9255A226CD4}"/>
          </ac:graphicFrameMkLst>
        </pc:graphicFrameChg>
      </pc:sldChg>
      <pc:sldChg chg="del">
        <pc:chgData name="Myriam BOULAHIA" userId="8b64d5b5-ff80-45c2-800d-7bc3dd58a906" providerId="ADAL" clId="{8E65D023-70C1-4C55-A65F-73067D8F3C20}" dt="2022-10-13T07:06:33.652" v="336" actId="47"/>
        <pc:sldMkLst>
          <pc:docMk/>
          <pc:sldMk cId="2400521042" sldId="2837"/>
        </pc:sldMkLst>
      </pc:sldChg>
      <pc:sldChg chg="addSp delSp mod">
        <pc:chgData name="Myriam BOULAHIA" userId="8b64d5b5-ff80-45c2-800d-7bc3dd58a906" providerId="ADAL" clId="{8E65D023-70C1-4C55-A65F-73067D8F3C20}" dt="2022-10-20T11:49:24.538" v="580" actId="478"/>
        <pc:sldMkLst>
          <pc:docMk/>
          <pc:sldMk cId="4036137113" sldId="2837"/>
        </pc:sldMkLst>
        <pc:spChg chg="add del">
          <ac:chgData name="Myriam BOULAHIA" userId="8b64d5b5-ff80-45c2-800d-7bc3dd58a906" providerId="ADAL" clId="{8E65D023-70C1-4C55-A65F-73067D8F3C20}" dt="2022-10-20T11:49:24.538" v="580" actId="478"/>
          <ac:spMkLst>
            <pc:docMk/>
            <pc:sldMk cId="4036137113" sldId="2837"/>
            <ac:spMk id="3" creationId="{B1A210CE-5B90-6739-CF6A-C37ECDBA611B}"/>
          </ac:spMkLst>
        </pc:spChg>
      </pc:sldChg>
      <pc:sldChg chg="add">
        <pc:chgData name="Myriam BOULAHIA" userId="8b64d5b5-ff80-45c2-800d-7bc3dd58a906" providerId="ADAL" clId="{8E65D023-70C1-4C55-A65F-73067D8F3C20}" dt="2022-10-17T09:37:33.538" v="488"/>
        <pc:sldMkLst>
          <pc:docMk/>
          <pc:sldMk cId="2886991678" sldId="2838"/>
        </pc:sldMkLst>
      </pc:sldChg>
      <pc:sldChg chg="modSp add del mod">
        <pc:chgData name="Myriam BOULAHIA" userId="8b64d5b5-ff80-45c2-800d-7bc3dd58a906" providerId="ADAL" clId="{8E65D023-70C1-4C55-A65F-73067D8F3C20}" dt="2022-10-20T11:55:44.627" v="779" actId="47"/>
        <pc:sldMkLst>
          <pc:docMk/>
          <pc:sldMk cId="2622006575" sldId="2839"/>
        </pc:sldMkLst>
        <pc:spChg chg="mod">
          <ac:chgData name="Myriam BOULAHIA" userId="8b64d5b5-ff80-45c2-800d-7bc3dd58a906" providerId="ADAL" clId="{8E65D023-70C1-4C55-A65F-73067D8F3C20}" dt="2022-10-20T11:50:17.987" v="633" actId="20577"/>
          <ac:spMkLst>
            <pc:docMk/>
            <pc:sldMk cId="2622006575" sldId="2839"/>
            <ac:spMk id="6" creationId="{2D62261F-F748-47BA-97D7-2FFEFB07F57D}"/>
          </ac:spMkLst>
        </pc:spChg>
      </pc:sldChg>
      <pc:sldChg chg="modSp add del mod">
        <pc:chgData name="Myriam BOULAHIA" userId="8b64d5b5-ff80-45c2-800d-7bc3dd58a906" providerId="ADAL" clId="{8E65D023-70C1-4C55-A65F-73067D8F3C20}" dt="2022-10-20T11:53:51.368" v="712" actId="47"/>
        <pc:sldMkLst>
          <pc:docMk/>
          <pc:sldMk cId="3706853281" sldId="2840"/>
        </pc:sldMkLst>
        <pc:spChg chg="mod">
          <ac:chgData name="Myriam BOULAHIA" userId="8b64d5b5-ff80-45c2-800d-7bc3dd58a906" providerId="ADAL" clId="{8E65D023-70C1-4C55-A65F-73067D8F3C20}" dt="2022-10-20T11:51:55.371" v="666" actId="20577"/>
          <ac:spMkLst>
            <pc:docMk/>
            <pc:sldMk cId="3706853281" sldId="2840"/>
            <ac:spMk id="6" creationId="{2D62261F-F748-47BA-97D7-2FFEFB07F57D}"/>
          </ac:spMkLst>
        </pc:spChg>
      </pc:sldChg>
      <pc:sldChg chg="modSp add del mod">
        <pc:chgData name="Myriam BOULAHIA" userId="8b64d5b5-ff80-45c2-800d-7bc3dd58a906" providerId="ADAL" clId="{8E65D023-70C1-4C55-A65F-73067D8F3C20}" dt="2022-10-20T11:56:59.568" v="807" actId="47"/>
        <pc:sldMkLst>
          <pc:docMk/>
          <pc:sldMk cId="3066034859" sldId="2891"/>
        </pc:sldMkLst>
        <pc:spChg chg="mod">
          <ac:chgData name="Myriam BOULAHIA" userId="8b64d5b5-ff80-45c2-800d-7bc3dd58a906" providerId="ADAL" clId="{8E65D023-70C1-4C55-A65F-73067D8F3C20}" dt="2022-10-20T11:54:18.483" v="728" actId="20577"/>
          <ac:spMkLst>
            <pc:docMk/>
            <pc:sldMk cId="3066034859" sldId="2891"/>
            <ac:spMk id="6" creationId="{2D62261F-F748-47BA-97D7-2FFEFB07F57D}"/>
          </ac:spMkLst>
        </pc:spChg>
      </pc:sldChg>
      <pc:sldChg chg="modSp add mod">
        <pc:chgData name="Myriam BOULAHIA" userId="8b64d5b5-ff80-45c2-800d-7bc3dd58a906" providerId="ADAL" clId="{8E65D023-70C1-4C55-A65F-73067D8F3C20}" dt="2022-10-20T11:56:12.287" v="780" actId="255"/>
        <pc:sldMkLst>
          <pc:docMk/>
          <pc:sldMk cId="3415988749" sldId="2892"/>
        </pc:sldMkLst>
        <pc:spChg chg="mod">
          <ac:chgData name="Myriam BOULAHIA" userId="8b64d5b5-ff80-45c2-800d-7bc3dd58a906" providerId="ADAL" clId="{8E65D023-70C1-4C55-A65F-73067D8F3C20}" dt="2022-10-20T11:56:12.287" v="780" actId="255"/>
          <ac:spMkLst>
            <pc:docMk/>
            <pc:sldMk cId="3415988749" sldId="2892"/>
            <ac:spMk id="6" creationId="{2D62261F-F748-47BA-97D7-2FFEFB07F57D}"/>
          </ac:spMkLst>
        </pc:spChg>
      </pc:sldChg>
      <pc:sldChg chg="add del">
        <pc:chgData name="Myriam BOULAHIA" userId="8b64d5b5-ff80-45c2-800d-7bc3dd58a906" providerId="ADAL" clId="{8E65D023-70C1-4C55-A65F-73067D8F3C20}" dt="2022-10-20T11:57:09.364" v="808" actId="47"/>
        <pc:sldMkLst>
          <pc:docMk/>
          <pc:sldMk cId="585627140" sldId="2893"/>
        </pc:sldMkLst>
      </pc:sldChg>
      <pc:sldChg chg="modSp add mod">
        <pc:chgData name="Myriam BOULAHIA" userId="8b64d5b5-ff80-45c2-800d-7bc3dd58a906" providerId="ADAL" clId="{8E65D023-70C1-4C55-A65F-73067D8F3C20}" dt="2022-10-20T11:56:57.414" v="806" actId="20577"/>
        <pc:sldMkLst>
          <pc:docMk/>
          <pc:sldMk cId="4119451589" sldId="2894"/>
        </pc:sldMkLst>
        <pc:spChg chg="mod">
          <ac:chgData name="Myriam BOULAHIA" userId="8b64d5b5-ff80-45c2-800d-7bc3dd58a906" providerId="ADAL" clId="{8E65D023-70C1-4C55-A65F-73067D8F3C20}" dt="2022-10-20T11:56:57.414" v="806" actId="20577"/>
          <ac:spMkLst>
            <pc:docMk/>
            <pc:sldMk cId="4119451589" sldId="2894"/>
            <ac:spMk id="6" creationId="{2D62261F-F748-47BA-97D7-2FFEFB07F57D}"/>
          </ac:spMkLst>
        </pc:spChg>
      </pc:sldChg>
    </pc:docChg>
  </pc:docChgLst>
  <pc:docChgLst>
    <pc:chgData name="Baptiste DAVID" userId="289bf35d-17a2-4460-9fdd-4b8685c25f80" providerId="ADAL" clId="{DF858BDB-EEA2-42C5-B7A3-58D1F25A7438}"/>
    <pc:docChg chg="undo custSel addSld delSld modSld modMainMaster">
      <pc:chgData name="Baptiste DAVID" userId="289bf35d-17a2-4460-9fdd-4b8685c25f80" providerId="ADAL" clId="{DF858BDB-EEA2-42C5-B7A3-58D1F25A7438}" dt="2022-10-17T08:08:56.063" v="263" actId="20577"/>
      <pc:docMkLst>
        <pc:docMk/>
      </pc:docMkLst>
      <pc:sldChg chg="delSp mod">
        <pc:chgData name="Baptiste DAVID" userId="289bf35d-17a2-4460-9fdd-4b8685c25f80" providerId="ADAL" clId="{DF858BDB-EEA2-42C5-B7A3-58D1F25A7438}" dt="2022-10-13T17:30:28.574" v="1" actId="478"/>
        <pc:sldMkLst>
          <pc:docMk/>
          <pc:sldMk cId="3407747126" sldId="256"/>
        </pc:sldMkLst>
        <pc:spChg chg="del">
          <ac:chgData name="Baptiste DAVID" userId="289bf35d-17a2-4460-9fdd-4b8685c25f80" providerId="ADAL" clId="{DF858BDB-EEA2-42C5-B7A3-58D1F25A7438}" dt="2022-10-13T17:30:28.574" v="1" actId="478"/>
          <ac:spMkLst>
            <pc:docMk/>
            <pc:sldMk cId="3407747126" sldId="256"/>
            <ac:spMk id="8" creationId="{EC4C08C6-31FC-7DCF-74A9-DE97A21B5DAC}"/>
          </ac:spMkLst>
        </pc:spChg>
        <pc:picChg chg="del">
          <ac:chgData name="Baptiste DAVID" userId="289bf35d-17a2-4460-9fdd-4b8685c25f80" providerId="ADAL" clId="{DF858BDB-EEA2-42C5-B7A3-58D1F25A7438}" dt="2022-10-13T17:30:27.734" v="0" actId="478"/>
          <ac:picMkLst>
            <pc:docMk/>
            <pc:sldMk cId="3407747126" sldId="256"/>
            <ac:picMk id="5" creationId="{698669AC-2EFC-FE68-0096-199280830DF5}"/>
          </ac:picMkLst>
        </pc:picChg>
      </pc:sldChg>
      <pc:sldChg chg="modSp mod">
        <pc:chgData name="Baptiste DAVID" userId="289bf35d-17a2-4460-9fdd-4b8685c25f80" providerId="ADAL" clId="{DF858BDB-EEA2-42C5-B7A3-58D1F25A7438}" dt="2022-10-13T18:01:05.523" v="228" actId="1076"/>
        <pc:sldMkLst>
          <pc:docMk/>
          <pc:sldMk cId="2158607036" sldId="2707"/>
        </pc:sldMkLst>
        <pc:spChg chg="mod">
          <ac:chgData name="Baptiste DAVID" userId="289bf35d-17a2-4460-9fdd-4b8685c25f80" providerId="ADAL" clId="{DF858BDB-EEA2-42C5-B7A3-58D1F25A7438}" dt="2022-10-13T18:01:05.523" v="228" actId="1076"/>
          <ac:spMkLst>
            <pc:docMk/>
            <pc:sldMk cId="2158607036" sldId="2707"/>
            <ac:spMk id="6" creationId="{2D62261F-F748-47BA-97D7-2FFEFB07F57D}"/>
          </ac:spMkLst>
        </pc:spChg>
      </pc:sldChg>
      <pc:sldChg chg="modSp mod">
        <pc:chgData name="Baptiste DAVID" userId="289bf35d-17a2-4460-9fdd-4b8685c25f80" providerId="ADAL" clId="{DF858BDB-EEA2-42C5-B7A3-58D1F25A7438}" dt="2022-10-13T17:51:25.065" v="5" actId="207"/>
        <pc:sldMkLst>
          <pc:docMk/>
          <pc:sldMk cId="2094072895" sldId="2716"/>
        </pc:sldMkLst>
        <pc:spChg chg="mod">
          <ac:chgData name="Baptiste DAVID" userId="289bf35d-17a2-4460-9fdd-4b8685c25f80" providerId="ADAL" clId="{DF858BDB-EEA2-42C5-B7A3-58D1F25A7438}" dt="2022-10-13T17:51:25.065" v="5" actId="207"/>
          <ac:spMkLst>
            <pc:docMk/>
            <pc:sldMk cId="2094072895" sldId="2716"/>
            <ac:spMk id="6" creationId="{2D62261F-F748-47BA-97D7-2FFEFB07F57D}"/>
          </ac:spMkLst>
        </pc:spChg>
      </pc:sldChg>
      <pc:sldChg chg="del">
        <pc:chgData name="Baptiste DAVID" userId="289bf35d-17a2-4460-9fdd-4b8685c25f80" providerId="ADAL" clId="{DF858BDB-EEA2-42C5-B7A3-58D1F25A7438}" dt="2022-10-13T18:01:30.960" v="238" actId="47"/>
        <pc:sldMkLst>
          <pc:docMk/>
          <pc:sldMk cId="2903710904" sldId="2725"/>
        </pc:sldMkLst>
      </pc:sldChg>
      <pc:sldChg chg="modSp mod">
        <pc:chgData name="Baptiste DAVID" userId="289bf35d-17a2-4460-9fdd-4b8685c25f80" providerId="ADAL" clId="{DF858BDB-EEA2-42C5-B7A3-58D1F25A7438}" dt="2022-10-13T17:57:28.093" v="130" actId="207"/>
        <pc:sldMkLst>
          <pc:docMk/>
          <pc:sldMk cId="180209319" sldId="2728"/>
        </pc:sldMkLst>
        <pc:graphicFrameChg chg="mod modGraphic">
          <ac:chgData name="Baptiste DAVID" userId="289bf35d-17a2-4460-9fdd-4b8685c25f80" providerId="ADAL" clId="{DF858BDB-EEA2-42C5-B7A3-58D1F25A7438}" dt="2022-10-13T17:57:28.093" v="130" actId="207"/>
          <ac:graphicFrameMkLst>
            <pc:docMk/>
            <pc:sldMk cId="180209319" sldId="2728"/>
            <ac:graphicFrameMk id="7" creationId="{EACF54C5-C10E-40F7-BBA0-21E59A03F34B}"/>
          </ac:graphicFrameMkLst>
        </pc:graphicFrameChg>
      </pc:sldChg>
      <pc:sldChg chg="del">
        <pc:chgData name="Baptiste DAVID" userId="289bf35d-17a2-4460-9fdd-4b8685c25f80" providerId="ADAL" clId="{DF858BDB-EEA2-42C5-B7A3-58D1F25A7438}" dt="2022-10-13T17:59:48.317" v="208" actId="47"/>
        <pc:sldMkLst>
          <pc:docMk/>
          <pc:sldMk cId="2234387041" sldId="2730"/>
        </pc:sldMkLst>
      </pc:sldChg>
      <pc:sldChg chg="modSp mod">
        <pc:chgData name="Baptiste DAVID" userId="289bf35d-17a2-4460-9fdd-4b8685c25f80" providerId="ADAL" clId="{DF858BDB-EEA2-42C5-B7A3-58D1F25A7438}" dt="2022-10-13T17:58:21.787" v="153" actId="207"/>
        <pc:sldMkLst>
          <pc:docMk/>
          <pc:sldMk cId="644049583" sldId="2731"/>
        </pc:sldMkLst>
        <pc:graphicFrameChg chg="mod modGraphic">
          <ac:chgData name="Baptiste DAVID" userId="289bf35d-17a2-4460-9fdd-4b8685c25f80" providerId="ADAL" clId="{DF858BDB-EEA2-42C5-B7A3-58D1F25A7438}" dt="2022-10-13T17:58:21.787" v="153" actId="207"/>
          <ac:graphicFrameMkLst>
            <pc:docMk/>
            <pc:sldMk cId="644049583" sldId="2731"/>
            <ac:graphicFrameMk id="3" creationId="{F87E8055-3968-4915-A93B-A8860CE8193E}"/>
          </ac:graphicFrameMkLst>
        </pc:graphicFrameChg>
      </pc:sldChg>
      <pc:sldChg chg="modSp mod">
        <pc:chgData name="Baptiste DAVID" userId="289bf35d-17a2-4460-9fdd-4b8685c25f80" providerId="ADAL" clId="{DF858BDB-EEA2-42C5-B7A3-58D1F25A7438}" dt="2022-10-13T18:00:22.200" v="216" actId="207"/>
        <pc:sldMkLst>
          <pc:docMk/>
          <pc:sldMk cId="3295063062" sldId="2786"/>
        </pc:sldMkLst>
        <pc:spChg chg="mod">
          <ac:chgData name="Baptiste DAVID" userId="289bf35d-17a2-4460-9fdd-4b8685c25f80" providerId="ADAL" clId="{DF858BDB-EEA2-42C5-B7A3-58D1F25A7438}" dt="2022-10-13T18:00:22.200" v="216" actId="207"/>
          <ac:spMkLst>
            <pc:docMk/>
            <pc:sldMk cId="3295063062" sldId="2786"/>
            <ac:spMk id="3" creationId="{6B9A9CD1-64F7-4A5C-8C34-25CEE2656D15}"/>
          </ac:spMkLst>
        </pc:spChg>
      </pc:sldChg>
      <pc:sldChg chg="addSp delSp modSp mod">
        <pc:chgData name="Baptiste DAVID" userId="289bf35d-17a2-4460-9fdd-4b8685c25f80" providerId="ADAL" clId="{DF858BDB-EEA2-42C5-B7A3-58D1F25A7438}" dt="2022-10-13T18:00:33.072" v="220" actId="478"/>
        <pc:sldMkLst>
          <pc:docMk/>
          <pc:sldMk cId="525361880" sldId="2787"/>
        </pc:sldMkLst>
        <pc:spChg chg="mod">
          <ac:chgData name="Baptiste DAVID" userId="289bf35d-17a2-4460-9fdd-4b8685c25f80" providerId="ADAL" clId="{DF858BDB-EEA2-42C5-B7A3-58D1F25A7438}" dt="2022-10-13T18:00:32.389" v="219" actId="108"/>
          <ac:spMkLst>
            <pc:docMk/>
            <pc:sldMk cId="525361880" sldId="2787"/>
            <ac:spMk id="3" creationId="{6B9A9CD1-64F7-4A5C-8C34-25CEE2656D15}"/>
          </ac:spMkLst>
        </pc:spChg>
        <pc:spChg chg="add del mod">
          <ac:chgData name="Baptiste DAVID" userId="289bf35d-17a2-4460-9fdd-4b8685c25f80" providerId="ADAL" clId="{DF858BDB-EEA2-42C5-B7A3-58D1F25A7438}" dt="2022-10-13T18:00:33.072" v="220" actId="478"/>
          <ac:spMkLst>
            <pc:docMk/>
            <pc:sldMk cId="525361880" sldId="2787"/>
            <ac:spMk id="8" creationId="{47D2C6A5-3E8A-40E5-80EA-A43ECDB50A2D}"/>
          </ac:spMkLst>
        </pc:spChg>
      </pc:sldChg>
      <pc:sldChg chg="addSp delSp modSp mod">
        <pc:chgData name="Baptiste DAVID" userId="289bf35d-17a2-4460-9fdd-4b8685c25f80" providerId="ADAL" clId="{DF858BDB-EEA2-42C5-B7A3-58D1F25A7438}" dt="2022-10-13T18:00:38.337" v="223" actId="478"/>
        <pc:sldMkLst>
          <pc:docMk/>
          <pc:sldMk cId="441635581" sldId="2788"/>
        </pc:sldMkLst>
        <pc:spChg chg="mod">
          <ac:chgData name="Baptiste DAVID" userId="289bf35d-17a2-4460-9fdd-4b8685c25f80" providerId="ADAL" clId="{DF858BDB-EEA2-42C5-B7A3-58D1F25A7438}" dt="2022-10-13T18:00:37.440" v="222" actId="108"/>
          <ac:spMkLst>
            <pc:docMk/>
            <pc:sldMk cId="441635581" sldId="2788"/>
            <ac:spMk id="3" creationId="{6B9A9CD1-64F7-4A5C-8C34-25CEE2656D15}"/>
          </ac:spMkLst>
        </pc:spChg>
        <pc:spChg chg="add del mod">
          <ac:chgData name="Baptiste DAVID" userId="289bf35d-17a2-4460-9fdd-4b8685c25f80" providerId="ADAL" clId="{DF858BDB-EEA2-42C5-B7A3-58D1F25A7438}" dt="2022-10-13T18:00:38.337" v="223" actId="478"/>
          <ac:spMkLst>
            <pc:docMk/>
            <pc:sldMk cId="441635581" sldId="2788"/>
            <ac:spMk id="11" creationId="{4A285A7C-FCC8-49FE-A77D-43E4F0F3B195}"/>
          </ac:spMkLst>
        </pc:spChg>
      </pc:sldChg>
      <pc:sldChg chg="modSp mod">
        <pc:chgData name="Baptiste DAVID" userId="289bf35d-17a2-4460-9fdd-4b8685c25f80" providerId="ADAL" clId="{DF858BDB-EEA2-42C5-B7A3-58D1F25A7438}" dt="2022-10-13T18:01:53.054" v="242" actId="207"/>
        <pc:sldMkLst>
          <pc:docMk/>
          <pc:sldMk cId="2102208414" sldId="2791"/>
        </pc:sldMkLst>
        <pc:spChg chg="mod">
          <ac:chgData name="Baptiste DAVID" userId="289bf35d-17a2-4460-9fdd-4b8685c25f80" providerId="ADAL" clId="{DF858BDB-EEA2-42C5-B7A3-58D1F25A7438}" dt="2022-10-13T18:01:53.054" v="242" actId="207"/>
          <ac:spMkLst>
            <pc:docMk/>
            <pc:sldMk cId="2102208414" sldId="2791"/>
            <ac:spMk id="3" creationId="{B4F1EA13-82A4-447F-841D-CF8A47BF322F}"/>
          </ac:spMkLst>
        </pc:spChg>
        <pc:graphicFrameChg chg="mod">
          <ac:chgData name="Baptiste DAVID" userId="289bf35d-17a2-4460-9fdd-4b8685c25f80" providerId="ADAL" clId="{DF858BDB-EEA2-42C5-B7A3-58D1F25A7438}" dt="2022-10-13T18:01:47.482" v="240" actId="1582"/>
          <ac:graphicFrameMkLst>
            <pc:docMk/>
            <pc:sldMk cId="2102208414" sldId="2791"/>
            <ac:graphicFrameMk id="4" creationId="{A9CC0597-0CD7-43D7-8778-D85A82C0595B}"/>
          </ac:graphicFrameMkLst>
        </pc:graphicFrameChg>
      </pc:sldChg>
      <pc:sldChg chg="modSp mod">
        <pc:chgData name="Baptiste DAVID" userId="289bf35d-17a2-4460-9fdd-4b8685c25f80" providerId="ADAL" clId="{DF858BDB-EEA2-42C5-B7A3-58D1F25A7438}" dt="2022-10-13T17:52:18.910" v="21" actId="13822"/>
        <pc:sldMkLst>
          <pc:docMk/>
          <pc:sldMk cId="3053195550" sldId="2805"/>
        </pc:sldMkLst>
        <pc:spChg chg="mod ord">
          <ac:chgData name="Baptiste DAVID" userId="289bf35d-17a2-4460-9fdd-4b8685c25f80" providerId="ADAL" clId="{DF858BDB-EEA2-42C5-B7A3-58D1F25A7438}" dt="2022-10-13T17:52:12.587" v="18" actId="1076"/>
          <ac:spMkLst>
            <pc:docMk/>
            <pc:sldMk cId="3053195550" sldId="2805"/>
            <ac:spMk id="3" creationId="{67C7E88F-FAA0-48BB-B366-D32A36CA1E43}"/>
          </ac:spMkLst>
        </pc:spChg>
        <pc:spChg chg="mod">
          <ac:chgData name="Baptiste DAVID" userId="289bf35d-17a2-4460-9fdd-4b8685c25f80" providerId="ADAL" clId="{DF858BDB-EEA2-42C5-B7A3-58D1F25A7438}" dt="2022-10-13T17:52:01.859" v="16" actId="13822"/>
          <ac:spMkLst>
            <pc:docMk/>
            <pc:sldMk cId="3053195550" sldId="2805"/>
            <ac:spMk id="4" creationId="{9C1C25D7-E2CD-4F3B-AD91-665855856F68}"/>
          </ac:spMkLst>
        </pc:spChg>
        <pc:spChg chg="mod">
          <ac:chgData name="Baptiste DAVID" userId="289bf35d-17a2-4460-9fdd-4b8685c25f80" providerId="ADAL" clId="{DF858BDB-EEA2-42C5-B7A3-58D1F25A7438}" dt="2022-10-13T17:52:04.881" v="17" actId="13822"/>
          <ac:spMkLst>
            <pc:docMk/>
            <pc:sldMk cId="3053195550" sldId="2805"/>
            <ac:spMk id="5" creationId="{705D80C3-B6E3-469B-A730-9A431834F400}"/>
          </ac:spMkLst>
        </pc:spChg>
        <pc:spChg chg="mod">
          <ac:chgData name="Baptiste DAVID" userId="289bf35d-17a2-4460-9fdd-4b8685c25f80" providerId="ADAL" clId="{DF858BDB-EEA2-42C5-B7A3-58D1F25A7438}" dt="2022-10-13T17:52:16.958" v="19" actId="13822"/>
          <ac:spMkLst>
            <pc:docMk/>
            <pc:sldMk cId="3053195550" sldId="2805"/>
            <ac:spMk id="8" creationId="{492E22FD-17B6-4C93-8681-E621B65B2C7C}"/>
          </ac:spMkLst>
        </pc:spChg>
        <pc:spChg chg="mod">
          <ac:chgData name="Baptiste DAVID" userId="289bf35d-17a2-4460-9fdd-4b8685c25f80" providerId="ADAL" clId="{DF858BDB-EEA2-42C5-B7A3-58D1F25A7438}" dt="2022-10-13T17:52:18.153" v="20" actId="13822"/>
          <ac:spMkLst>
            <pc:docMk/>
            <pc:sldMk cId="3053195550" sldId="2805"/>
            <ac:spMk id="9" creationId="{E5EA6102-3B96-482E-A198-44C88F90BF83}"/>
          </ac:spMkLst>
        </pc:spChg>
        <pc:spChg chg="mod">
          <ac:chgData name="Baptiste DAVID" userId="289bf35d-17a2-4460-9fdd-4b8685c25f80" providerId="ADAL" clId="{DF858BDB-EEA2-42C5-B7A3-58D1F25A7438}" dt="2022-10-13T17:52:18.910" v="21" actId="13822"/>
          <ac:spMkLst>
            <pc:docMk/>
            <pc:sldMk cId="3053195550" sldId="2805"/>
            <ac:spMk id="11" creationId="{CC18C986-0422-4072-AEA3-4570A47A2811}"/>
          </ac:spMkLst>
        </pc:spChg>
        <pc:picChg chg="mod">
          <ac:chgData name="Baptiste DAVID" userId="289bf35d-17a2-4460-9fdd-4b8685c25f80" providerId="ADAL" clId="{DF858BDB-EEA2-42C5-B7A3-58D1F25A7438}" dt="2022-10-13T17:51:58.257" v="15" actId="1076"/>
          <ac:picMkLst>
            <pc:docMk/>
            <pc:sldMk cId="3053195550" sldId="2805"/>
            <ac:picMk id="14" creationId="{56FCDF61-9702-4502-BEDC-FF8264FB2B1C}"/>
          </ac:picMkLst>
        </pc:picChg>
      </pc:sldChg>
      <pc:sldChg chg="addSp delSp modSp mod modClrScheme chgLayout">
        <pc:chgData name="Baptiste DAVID" userId="289bf35d-17a2-4460-9fdd-4b8685c25f80" providerId="ADAL" clId="{DF858BDB-EEA2-42C5-B7A3-58D1F25A7438}" dt="2022-10-14T12:50:33.438" v="244" actId="700"/>
        <pc:sldMkLst>
          <pc:docMk/>
          <pc:sldMk cId="4271970511" sldId="2812"/>
        </pc:sldMkLst>
        <pc:spChg chg="add del mod ord">
          <ac:chgData name="Baptiste DAVID" userId="289bf35d-17a2-4460-9fdd-4b8685c25f80" providerId="ADAL" clId="{DF858BDB-EEA2-42C5-B7A3-58D1F25A7438}" dt="2022-10-14T12:50:33.438" v="244" actId="700"/>
          <ac:spMkLst>
            <pc:docMk/>
            <pc:sldMk cId="4271970511" sldId="2812"/>
            <ac:spMk id="2" creationId="{13364AE7-2D06-4BB4-9B26-F514061DE889}"/>
          </ac:spMkLst>
        </pc:spChg>
        <pc:spChg chg="mod ord">
          <ac:chgData name="Baptiste DAVID" userId="289bf35d-17a2-4460-9fdd-4b8685c25f80" providerId="ADAL" clId="{DF858BDB-EEA2-42C5-B7A3-58D1F25A7438}" dt="2022-10-14T12:50:33.438" v="244" actId="700"/>
          <ac:spMkLst>
            <pc:docMk/>
            <pc:sldMk cId="4271970511" sldId="2812"/>
            <ac:spMk id="3" creationId="{E4F46FED-B9B8-491B-B82B-0F512150AC80}"/>
          </ac:spMkLst>
        </pc:spChg>
        <pc:spChg chg="mod ord">
          <ac:chgData name="Baptiste DAVID" userId="289bf35d-17a2-4460-9fdd-4b8685c25f80" providerId="ADAL" clId="{DF858BDB-EEA2-42C5-B7A3-58D1F25A7438}" dt="2022-10-14T12:50:33.438" v="244" actId="700"/>
          <ac:spMkLst>
            <pc:docMk/>
            <pc:sldMk cId="4271970511" sldId="2812"/>
            <ac:spMk id="17" creationId="{A13A9F2F-26BF-4659-B17B-5053BDCC14EA}"/>
          </ac:spMkLst>
        </pc:spChg>
        <pc:spChg chg="mod ord">
          <ac:chgData name="Baptiste DAVID" userId="289bf35d-17a2-4460-9fdd-4b8685c25f80" providerId="ADAL" clId="{DF858BDB-EEA2-42C5-B7A3-58D1F25A7438}" dt="2022-10-14T12:50:33.438" v="244" actId="700"/>
          <ac:spMkLst>
            <pc:docMk/>
            <pc:sldMk cId="4271970511" sldId="2812"/>
            <ac:spMk id="19" creationId="{116FC276-B7F4-444C-A4D4-C2B64FB0666E}"/>
          </ac:spMkLst>
        </pc:spChg>
        <pc:spChg chg="mod ord">
          <ac:chgData name="Baptiste DAVID" userId="289bf35d-17a2-4460-9fdd-4b8685c25f80" providerId="ADAL" clId="{DF858BDB-EEA2-42C5-B7A3-58D1F25A7438}" dt="2022-10-14T12:50:33.438" v="244" actId="700"/>
          <ac:spMkLst>
            <pc:docMk/>
            <pc:sldMk cId="4271970511" sldId="2812"/>
            <ac:spMk id="21" creationId="{9950DF0C-279D-407E-90A6-2CA34C39387A}"/>
          </ac:spMkLst>
        </pc:spChg>
        <pc:spChg chg="mod ord">
          <ac:chgData name="Baptiste DAVID" userId="289bf35d-17a2-4460-9fdd-4b8685c25f80" providerId="ADAL" clId="{DF858BDB-EEA2-42C5-B7A3-58D1F25A7438}" dt="2022-10-14T12:50:33.438" v="244" actId="700"/>
          <ac:spMkLst>
            <pc:docMk/>
            <pc:sldMk cId="4271970511" sldId="2812"/>
            <ac:spMk id="23" creationId="{699EF6E1-6506-4412-B30D-D005A324098F}"/>
          </ac:spMkLst>
        </pc:spChg>
        <pc:spChg chg="mod ord">
          <ac:chgData name="Baptiste DAVID" userId="289bf35d-17a2-4460-9fdd-4b8685c25f80" providerId="ADAL" clId="{DF858BDB-EEA2-42C5-B7A3-58D1F25A7438}" dt="2022-10-14T12:50:33.438" v="244" actId="700"/>
          <ac:spMkLst>
            <pc:docMk/>
            <pc:sldMk cId="4271970511" sldId="2812"/>
            <ac:spMk id="25" creationId="{2624658F-5DA1-480A-9CC6-979317025848}"/>
          </ac:spMkLst>
        </pc:spChg>
        <pc:spChg chg="mod ord">
          <ac:chgData name="Baptiste DAVID" userId="289bf35d-17a2-4460-9fdd-4b8685c25f80" providerId="ADAL" clId="{DF858BDB-EEA2-42C5-B7A3-58D1F25A7438}" dt="2022-10-14T12:50:33.438" v="244" actId="700"/>
          <ac:spMkLst>
            <pc:docMk/>
            <pc:sldMk cId="4271970511" sldId="2812"/>
            <ac:spMk id="26" creationId="{13270E77-27BC-4CF2-9BC0-CD9D207E7DA7}"/>
          </ac:spMkLst>
        </pc:spChg>
        <pc:grpChg chg="del">
          <ac:chgData name="Baptiste DAVID" userId="289bf35d-17a2-4460-9fdd-4b8685c25f80" providerId="ADAL" clId="{DF858BDB-EEA2-42C5-B7A3-58D1F25A7438}" dt="2022-10-13T18:01:24.711" v="236" actId="478"/>
          <ac:grpSpMkLst>
            <pc:docMk/>
            <pc:sldMk cId="4271970511" sldId="2812"/>
            <ac:grpSpMk id="2" creationId="{A8481253-7E64-6E9B-CEA6-9D05D7977335}"/>
          </ac:grpSpMkLst>
        </pc:grpChg>
        <pc:grpChg chg="del">
          <ac:chgData name="Baptiste DAVID" userId="289bf35d-17a2-4460-9fdd-4b8685c25f80" providerId="ADAL" clId="{DF858BDB-EEA2-42C5-B7A3-58D1F25A7438}" dt="2022-10-13T18:01:25.546" v="237" actId="478"/>
          <ac:grpSpMkLst>
            <pc:docMk/>
            <pc:sldMk cId="4271970511" sldId="2812"/>
            <ac:grpSpMk id="7" creationId="{E5D21E7A-E911-2A59-8360-56A6B20131A0}"/>
          </ac:grpSpMkLst>
        </pc:grpChg>
        <pc:grpChg chg="del">
          <ac:chgData name="Baptiste DAVID" userId="289bf35d-17a2-4460-9fdd-4b8685c25f80" providerId="ADAL" clId="{DF858BDB-EEA2-42C5-B7A3-58D1F25A7438}" dt="2022-10-13T18:01:24.098" v="235" actId="478"/>
          <ac:grpSpMkLst>
            <pc:docMk/>
            <pc:sldMk cId="4271970511" sldId="2812"/>
            <ac:grpSpMk id="27" creationId="{7587FBB7-5899-4EF4-8A4B-6333059FE422}"/>
          </ac:grpSpMkLst>
        </pc:grpChg>
      </pc:sldChg>
      <pc:sldChg chg="addSp delSp modSp mod">
        <pc:chgData name="Baptiste DAVID" userId="289bf35d-17a2-4460-9fdd-4b8685c25f80" providerId="ADAL" clId="{DF858BDB-EEA2-42C5-B7A3-58D1F25A7438}" dt="2022-10-17T08:08:56.063" v="263" actId="20577"/>
        <pc:sldMkLst>
          <pc:docMk/>
          <pc:sldMk cId="1494992691" sldId="2814"/>
        </pc:sldMkLst>
        <pc:spChg chg="add del mod">
          <ac:chgData name="Baptiste DAVID" userId="289bf35d-17a2-4460-9fdd-4b8685c25f80" providerId="ADAL" clId="{DF858BDB-EEA2-42C5-B7A3-58D1F25A7438}" dt="2022-10-13T17:58:56.119" v="164" actId="478"/>
          <ac:spMkLst>
            <pc:docMk/>
            <pc:sldMk cId="1494992691" sldId="2814"/>
            <ac:spMk id="4" creationId="{8E585B27-161A-4EC4-A0CE-B99950A5A10E}"/>
          </ac:spMkLst>
        </pc:spChg>
        <pc:graphicFrameChg chg="add mod modGraphic">
          <ac:chgData name="Baptiste DAVID" userId="289bf35d-17a2-4460-9fdd-4b8685c25f80" providerId="ADAL" clId="{DF858BDB-EEA2-42C5-B7A3-58D1F25A7438}" dt="2022-10-17T08:08:56.063" v="263" actId="20577"/>
          <ac:graphicFrameMkLst>
            <pc:docMk/>
            <pc:sldMk cId="1494992691" sldId="2814"/>
            <ac:graphicFrameMk id="2" creationId="{2F9A8955-8F0C-42EA-A622-64E47CD2AB30}"/>
          </ac:graphicFrameMkLst>
        </pc:graphicFrameChg>
        <pc:graphicFrameChg chg="del mod">
          <ac:chgData name="Baptiste DAVID" userId="289bf35d-17a2-4460-9fdd-4b8685c25f80" providerId="ADAL" clId="{DF858BDB-EEA2-42C5-B7A3-58D1F25A7438}" dt="2022-10-13T17:58:50.101" v="161" actId="478"/>
          <ac:graphicFrameMkLst>
            <pc:docMk/>
            <pc:sldMk cId="1494992691" sldId="2814"/>
            <ac:graphicFrameMk id="9" creationId="{008CD367-AD51-4270-91AF-3855CE53561C}"/>
          </ac:graphicFrameMkLst>
        </pc:graphicFrameChg>
        <pc:graphicFrameChg chg="del mod modGraphic">
          <ac:chgData name="Baptiste DAVID" userId="289bf35d-17a2-4460-9fdd-4b8685c25f80" providerId="ADAL" clId="{DF858BDB-EEA2-42C5-B7A3-58D1F25A7438}" dt="2022-10-13T17:59:20.927" v="175" actId="478"/>
          <ac:graphicFrameMkLst>
            <pc:docMk/>
            <pc:sldMk cId="1494992691" sldId="2814"/>
            <ac:graphicFrameMk id="10" creationId="{AC27107B-5B3A-4EAF-9D23-561D2519E22F}"/>
          </ac:graphicFrameMkLst>
        </pc:graphicFrameChg>
        <pc:graphicFrameChg chg="del modGraphic">
          <ac:chgData name="Baptiste DAVID" userId="289bf35d-17a2-4460-9fdd-4b8685c25f80" providerId="ADAL" clId="{DF858BDB-EEA2-42C5-B7A3-58D1F25A7438}" dt="2022-10-13T17:59:16.024" v="171" actId="478"/>
          <ac:graphicFrameMkLst>
            <pc:docMk/>
            <pc:sldMk cId="1494992691" sldId="2814"/>
            <ac:graphicFrameMk id="11" creationId="{AB912A0F-4E7B-4E6E-AEEA-E86A11B0490C}"/>
          </ac:graphicFrameMkLst>
        </pc:graphicFrameChg>
        <pc:picChg chg="del">
          <ac:chgData name="Baptiste DAVID" userId="289bf35d-17a2-4460-9fdd-4b8685c25f80" providerId="ADAL" clId="{DF858BDB-EEA2-42C5-B7A3-58D1F25A7438}" dt="2022-10-13T17:59:19.310" v="174" actId="478"/>
          <ac:picMkLst>
            <pc:docMk/>
            <pc:sldMk cId="1494992691" sldId="2814"/>
            <ac:picMk id="12" creationId="{F1D82CA3-CD38-4499-A44D-6FAADC35C656}"/>
          </ac:picMkLst>
        </pc:picChg>
        <pc:picChg chg="del">
          <ac:chgData name="Baptiste DAVID" userId="289bf35d-17a2-4460-9fdd-4b8685c25f80" providerId="ADAL" clId="{DF858BDB-EEA2-42C5-B7A3-58D1F25A7438}" dt="2022-10-13T17:59:18.299" v="173" actId="478"/>
          <ac:picMkLst>
            <pc:docMk/>
            <pc:sldMk cId="1494992691" sldId="2814"/>
            <ac:picMk id="13" creationId="{55D1B609-0F1D-4FE9-B6D6-073C5592E366}"/>
          </ac:picMkLst>
        </pc:picChg>
        <pc:picChg chg="del">
          <ac:chgData name="Baptiste DAVID" userId="289bf35d-17a2-4460-9fdd-4b8685c25f80" providerId="ADAL" clId="{DF858BDB-EEA2-42C5-B7A3-58D1F25A7438}" dt="2022-10-13T17:59:21.773" v="176" actId="478"/>
          <ac:picMkLst>
            <pc:docMk/>
            <pc:sldMk cId="1494992691" sldId="2814"/>
            <ac:picMk id="14" creationId="{0E84F272-8AD4-4BA8-A450-2AB55CFB039A}"/>
          </ac:picMkLst>
        </pc:picChg>
      </pc:sldChg>
      <pc:sldChg chg="del">
        <pc:chgData name="Baptiste DAVID" userId="289bf35d-17a2-4460-9fdd-4b8685c25f80" providerId="ADAL" clId="{DF858BDB-EEA2-42C5-B7A3-58D1F25A7438}" dt="2022-10-13T17:30:31.956" v="2" actId="47"/>
        <pc:sldMkLst>
          <pc:docMk/>
          <pc:sldMk cId="433508145" sldId="2815"/>
        </pc:sldMkLst>
      </pc:sldChg>
      <pc:sldChg chg="del">
        <pc:chgData name="Baptiste DAVID" userId="289bf35d-17a2-4460-9fdd-4b8685c25f80" providerId="ADAL" clId="{DF858BDB-EEA2-42C5-B7A3-58D1F25A7438}" dt="2022-10-13T17:59:43.463" v="207" actId="47"/>
        <pc:sldMkLst>
          <pc:docMk/>
          <pc:sldMk cId="3404041083" sldId="2817"/>
        </pc:sldMkLst>
      </pc:sldChg>
      <pc:sldChg chg="modSp mod">
        <pc:chgData name="Baptiste DAVID" userId="289bf35d-17a2-4460-9fdd-4b8685c25f80" providerId="ADAL" clId="{DF858BDB-EEA2-42C5-B7A3-58D1F25A7438}" dt="2022-10-13T17:59:53.857" v="209" actId="2085"/>
        <pc:sldMkLst>
          <pc:docMk/>
          <pc:sldMk cId="185701717" sldId="2819"/>
        </pc:sldMkLst>
        <pc:picChg chg="mod">
          <ac:chgData name="Baptiste DAVID" userId="289bf35d-17a2-4460-9fdd-4b8685c25f80" providerId="ADAL" clId="{DF858BDB-EEA2-42C5-B7A3-58D1F25A7438}" dt="2022-10-13T17:59:53.857" v="209" actId="2085"/>
          <ac:picMkLst>
            <pc:docMk/>
            <pc:sldMk cId="185701717" sldId="2819"/>
            <ac:picMk id="7" creationId="{D8D6AF0F-144E-4562-B545-1C328C76D8D9}"/>
          </ac:picMkLst>
        </pc:picChg>
      </pc:sldChg>
      <pc:sldChg chg="modSp mod">
        <pc:chgData name="Baptiste DAVID" userId="289bf35d-17a2-4460-9fdd-4b8685c25f80" providerId="ADAL" clId="{DF858BDB-EEA2-42C5-B7A3-58D1F25A7438}" dt="2022-10-13T17:51:19.727" v="4" actId="207"/>
        <pc:sldMkLst>
          <pc:docMk/>
          <pc:sldMk cId="2164143101" sldId="2823"/>
        </pc:sldMkLst>
        <pc:graphicFrameChg chg="mod modGraphic">
          <ac:chgData name="Baptiste DAVID" userId="289bf35d-17a2-4460-9fdd-4b8685c25f80" providerId="ADAL" clId="{DF858BDB-EEA2-42C5-B7A3-58D1F25A7438}" dt="2022-10-13T17:51:19.727" v="4" actId="207"/>
          <ac:graphicFrameMkLst>
            <pc:docMk/>
            <pc:sldMk cId="2164143101" sldId="2823"/>
            <ac:graphicFrameMk id="8" creationId="{7FF7C587-25CC-4844-9BC3-06C4CF42D7DC}"/>
          </ac:graphicFrameMkLst>
        </pc:graphicFrameChg>
      </pc:sldChg>
      <pc:sldChg chg="addSp delSp modSp mod">
        <pc:chgData name="Baptiste DAVID" userId="289bf35d-17a2-4460-9fdd-4b8685c25f80" providerId="ADAL" clId="{DF858BDB-EEA2-42C5-B7A3-58D1F25A7438}" dt="2022-10-13T17:53:10.109" v="34" actId="207"/>
        <pc:sldMkLst>
          <pc:docMk/>
          <pc:sldMk cId="2004545452" sldId="2824"/>
        </pc:sldMkLst>
        <pc:spChg chg="mod">
          <ac:chgData name="Baptiste DAVID" userId="289bf35d-17a2-4460-9fdd-4b8685c25f80" providerId="ADAL" clId="{DF858BDB-EEA2-42C5-B7A3-58D1F25A7438}" dt="2022-10-13T17:53:06.437" v="32" actId="13822"/>
          <ac:spMkLst>
            <pc:docMk/>
            <pc:sldMk cId="2004545452" sldId="2824"/>
            <ac:spMk id="3" creationId="{67C7E88F-FAA0-48BB-B366-D32A36CA1E43}"/>
          </ac:spMkLst>
        </pc:spChg>
        <pc:spChg chg="mod">
          <ac:chgData name="Baptiste DAVID" userId="289bf35d-17a2-4460-9fdd-4b8685c25f80" providerId="ADAL" clId="{DF858BDB-EEA2-42C5-B7A3-58D1F25A7438}" dt="2022-10-13T17:52:48.681" v="28" actId="13822"/>
          <ac:spMkLst>
            <pc:docMk/>
            <pc:sldMk cId="2004545452" sldId="2824"/>
            <ac:spMk id="4" creationId="{9C1C25D7-E2CD-4F3B-AD91-665855856F68}"/>
          </ac:spMkLst>
        </pc:spChg>
        <pc:spChg chg="del">
          <ac:chgData name="Baptiste DAVID" userId="289bf35d-17a2-4460-9fdd-4b8685c25f80" providerId="ADAL" clId="{DF858BDB-EEA2-42C5-B7A3-58D1F25A7438}" dt="2022-10-13T17:52:54.597" v="29" actId="478"/>
          <ac:spMkLst>
            <pc:docMk/>
            <pc:sldMk cId="2004545452" sldId="2824"/>
            <ac:spMk id="12" creationId="{0559E592-0907-4C89-B425-C6F4824D468B}"/>
          </ac:spMkLst>
        </pc:spChg>
        <pc:spChg chg="mod">
          <ac:chgData name="Baptiste DAVID" userId="289bf35d-17a2-4460-9fdd-4b8685c25f80" providerId="ADAL" clId="{DF858BDB-EEA2-42C5-B7A3-58D1F25A7438}" dt="2022-10-13T17:53:05.407" v="31" actId="13822"/>
          <ac:spMkLst>
            <pc:docMk/>
            <pc:sldMk cId="2004545452" sldId="2824"/>
            <ac:spMk id="13" creationId="{F6531A75-999B-4E18-9218-AA33E7FA820A}"/>
          </ac:spMkLst>
        </pc:spChg>
        <pc:spChg chg="add mod">
          <ac:chgData name="Baptiste DAVID" userId="289bf35d-17a2-4460-9fdd-4b8685c25f80" providerId="ADAL" clId="{DF858BDB-EEA2-42C5-B7A3-58D1F25A7438}" dt="2022-10-13T17:52:54.866" v="30"/>
          <ac:spMkLst>
            <pc:docMk/>
            <pc:sldMk cId="2004545452" sldId="2824"/>
            <ac:spMk id="17" creationId="{F1DB676A-3D4C-48C5-B25A-E88EE07EFC11}"/>
          </ac:spMkLst>
        </pc:spChg>
        <pc:picChg chg="mod">
          <ac:chgData name="Baptiste DAVID" userId="289bf35d-17a2-4460-9fdd-4b8685c25f80" providerId="ADAL" clId="{DF858BDB-EEA2-42C5-B7A3-58D1F25A7438}" dt="2022-10-13T17:53:10.109" v="34" actId="207"/>
          <ac:picMkLst>
            <pc:docMk/>
            <pc:sldMk cId="2004545452" sldId="2824"/>
            <ac:picMk id="15" creationId="{1E09BE4B-5BE5-4051-9F6B-69F0587835DF}"/>
          </ac:picMkLst>
        </pc:picChg>
        <pc:picChg chg="mod">
          <ac:chgData name="Baptiste DAVID" userId="289bf35d-17a2-4460-9fdd-4b8685c25f80" providerId="ADAL" clId="{DF858BDB-EEA2-42C5-B7A3-58D1F25A7438}" dt="2022-10-13T17:53:09.268" v="33" actId="207"/>
          <ac:picMkLst>
            <pc:docMk/>
            <pc:sldMk cId="2004545452" sldId="2824"/>
            <ac:picMk id="16" creationId="{69F52EE4-DB5B-4A2E-8BED-7E6499D144E7}"/>
          </ac:picMkLst>
        </pc:picChg>
      </pc:sldChg>
      <pc:sldChg chg="del">
        <pc:chgData name="Baptiste DAVID" userId="289bf35d-17a2-4460-9fdd-4b8685c25f80" providerId="ADAL" clId="{DF858BDB-EEA2-42C5-B7A3-58D1F25A7438}" dt="2022-10-13T17:57:00.573" v="124" actId="47"/>
        <pc:sldMkLst>
          <pc:docMk/>
          <pc:sldMk cId="235117438" sldId="2826"/>
        </pc:sldMkLst>
      </pc:sldChg>
      <pc:sldChg chg="modSp mod">
        <pc:chgData name="Baptiste DAVID" userId="289bf35d-17a2-4460-9fdd-4b8685c25f80" providerId="ADAL" clId="{DF858BDB-EEA2-42C5-B7A3-58D1F25A7438}" dt="2022-10-13T18:00:05.854" v="213" actId="207"/>
        <pc:sldMkLst>
          <pc:docMk/>
          <pc:sldMk cId="3180373677" sldId="2829"/>
        </pc:sldMkLst>
        <pc:graphicFrameChg chg="mod modGraphic">
          <ac:chgData name="Baptiste DAVID" userId="289bf35d-17a2-4460-9fdd-4b8685c25f80" providerId="ADAL" clId="{DF858BDB-EEA2-42C5-B7A3-58D1F25A7438}" dt="2022-10-13T18:00:05.854" v="213" actId="207"/>
          <ac:graphicFrameMkLst>
            <pc:docMk/>
            <pc:sldMk cId="3180373677" sldId="2829"/>
            <ac:graphicFrameMk id="7" creationId="{EACF54C5-C10E-40F7-BBA0-21E59A03F34B}"/>
          </ac:graphicFrameMkLst>
        </pc:graphicFrameChg>
      </pc:sldChg>
      <pc:sldChg chg="modSp">
        <pc:chgData name="Baptiste DAVID" userId="289bf35d-17a2-4460-9fdd-4b8685c25f80" providerId="ADAL" clId="{DF858BDB-EEA2-42C5-B7A3-58D1F25A7438}" dt="2022-10-13T18:00:53.976" v="225" actId="13822"/>
        <pc:sldMkLst>
          <pc:docMk/>
          <pc:sldMk cId="2851860254" sldId="2831"/>
        </pc:sldMkLst>
        <pc:graphicFrameChg chg="mod">
          <ac:chgData name="Baptiste DAVID" userId="289bf35d-17a2-4460-9fdd-4b8685c25f80" providerId="ADAL" clId="{DF858BDB-EEA2-42C5-B7A3-58D1F25A7438}" dt="2022-10-13T18:00:53.976" v="225" actId="13822"/>
          <ac:graphicFrameMkLst>
            <pc:docMk/>
            <pc:sldMk cId="2851860254" sldId="2831"/>
            <ac:graphicFrameMk id="3" creationId="{E09D6AB6-A5AB-464A-99A4-78A82E07C4D9}"/>
          </ac:graphicFrameMkLst>
        </pc:graphicFrameChg>
      </pc:sldChg>
      <pc:sldChg chg="delSp modSp mod">
        <pc:chgData name="Baptiste DAVID" userId="289bf35d-17a2-4460-9fdd-4b8685c25f80" providerId="ADAL" clId="{DF858BDB-EEA2-42C5-B7A3-58D1F25A7438}" dt="2022-10-17T08:07:45.172" v="262" actId="1582"/>
        <pc:sldMkLst>
          <pc:docMk/>
          <pc:sldMk cId="2178673306" sldId="2833"/>
        </pc:sldMkLst>
        <pc:spChg chg="mod">
          <ac:chgData name="Baptiste DAVID" userId="289bf35d-17a2-4460-9fdd-4b8685c25f80" providerId="ADAL" clId="{DF858BDB-EEA2-42C5-B7A3-58D1F25A7438}" dt="2022-10-13T17:55:38.165" v="83" actId="207"/>
          <ac:spMkLst>
            <pc:docMk/>
            <pc:sldMk cId="2178673306" sldId="2833"/>
            <ac:spMk id="6" creationId="{202AB612-44AD-4ACB-9F90-CFC1E55CC8E3}"/>
          </ac:spMkLst>
        </pc:spChg>
        <pc:spChg chg="mod">
          <ac:chgData name="Baptiste DAVID" userId="289bf35d-17a2-4460-9fdd-4b8685c25f80" providerId="ADAL" clId="{DF858BDB-EEA2-42C5-B7A3-58D1F25A7438}" dt="2022-10-13T17:55:43.040" v="84" actId="13822"/>
          <ac:spMkLst>
            <pc:docMk/>
            <pc:sldMk cId="2178673306" sldId="2833"/>
            <ac:spMk id="7" creationId="{9EEA5808-1C4E-4226-9C88-2CAEAE63DCA4}"/>
          </ac:spMkLst>
        </pc:spChg>
        <pc:spChg chg="mod">
          <ac:chgData name="Baptiste DAVID" userId="289bf35d-17a2-4460-9fdd-4b8685c25f80" providerId="ADAL" clId="{DF858BDB-EEA2-42C5-B7A3-58D1F25A7438}" dt="2022-10-13T17:55:24.113" v="76" actId="13822"/>
          <ac:spMkLst>
            <pc:docMk/>
            <pc:sldMk cId="2178673306" sldId="2833"/>
            <ac:spMk id="8" creationId="{D25686F9-3F88-6287-91CF-7740B5F273B8}"/>
          </ac:spMkLst>
        </pc:spChg>
        <pc:spChg chg="mod">
          <ac:chgData name="Baptiste DAVID" userId="289bf35d-17a2-4460-9fdd-4b8685c25f80" providerId="ADAL" clId="{DF858BDB-EEA2-42C5-B7A3-58D1F25A7438}" dt="2022-10-13T17:53:15.363" v="35" actId="207"/>
          <ac:spMkLst>
            <pc:docMk/>
            <pc:sldMk cId="2178673306" sldId="2833"/>
            <ac:spMk id="12" creationId="{77931361-E61D-417E-9C58-CB3992F6ECCB}"/>
          </ac:spMkLst>
        </pc:spChg>
        <pc:spChg chg="mod">
          <ac:chgData name="Baptiste DAVID" userId="289bf35d-17a2-4460-9fdd-4b8685c25f80" providerId="ADAL" clId="{DF858BDB-EEA2-42C5-B7A3-58D1F25A7438}" dt="2022-10-13T17:53:27.838" v="37" actId="13822"/>
          <ac:spMkLst>
            <pc:docMk/>
            <pc:sldMk cId="2178673306" sldId="2833"/>
            <ac:spMk id="14" creationId="{D0A16556-EBE7-473E-8CD4-7C56AA49816B}"/>
          </ac:spMkLst>
        </pc:spChg>
        <pc:spChg chg="mod">
          <ac:chgData name="Baptiste DAVID" userId="289bf35d-17a2-4460-9fdd-4b8685c25f80" providerId="ADAL" clId="{DF858BDB-EEA2-42C5-B7A3-58D1F25A7438}" dt="2022-10-13T17:53:28.785" v="38" actId="13822"/>
          <ac:spMkLst>
            <pc:docMk/>
            <pc:sldMk cId="2178673306" sldId="2833"/>
            <ac:spMk id="16" creationId="{27D270E2-F2D5-4458-9597-39233404C8FA}"/>
          </ac:spMkLst>
        </pc:spChg>
        <pc:spChg chg="mod">
          <ac:chgData name="Baptiste DAVID" userId="289bf35d-17a2-4460-9fdd-4b8685c25f80" providerId="ADAL" clId="{DF858BDB-EEA2-42C5-B7A3-58D1F25A7438}" dt="2022-10-13T17:55:23.001" v="75" actId="13822"/>
          <ac:spMkLst>
            <pc:docMk/>
            <pc:sldMk cId="2178673306" sldId="2833"/>
            <ac:spMk id="21" creationId="{A34C78C4-19E1-4CAF-ADD1-07E14FB404D1}"/>
          </ac:spMkLst>
        </pc:spChg>
        <pc:spChg chg="mod">
          <ac:chgData name="Baptiste DAVID" userId="289bf35d-17a2-4460-9fdd-4b8685c25f80" providerId="ADAL" clId="{DF858BDB-EEA2-42C5-B7A3-58D1F25A7438}" dt="2022-10-13T17:54:46.813" v="65" actId="13822"/>
          <ac:spMkLst>
            <pc:docMk/>
            <pc:sldMk cId="2178673306" sldId="2833"/>
            <ac:spMk id="24" creationId="{F0C2CB42-F1AB-4FB2-8B6E-10F2F65CE537}"/>
          </ac:spMkLst>
        </pc:spChg>
        <pc:spChg chg="mod">
          <ac:chgData name="Baptiste DAVID" userId="289bf35d-17a2-4460-9fdd-4b8685c25f80" providerId="ADAL" clId="{DF858BDB-EEA2-42C5-B7A3-58D1F25A7438}" dt="2022-10-13T17:54:02.221" v="49" actId="13822"/>
          <ac:spMkLst>
            <pc:docMk/>
            <pc:sldMk cId="2178673306" sldId="2833"/>
            <ac:spMk id="44" creationId="{73AECFD9-5FB6-4062-8420-E4494BACC517}"/>
          </ac:spMkLst>
        </pc:spChg>
        <pc:spChg chg="mod">
          <ac:chgData name="Baptiste DAVID" userId="289bf35d-17a2-4460-9fdd-4b8685c25f80" providerId="ADAL" clId="{DF858BDB-EEA2-42C5-B7A3-58D1F25A7438}" dt="2022-10-13T17:54:17.245" v="52" actId="13822"/>
          <ac:spMkLst>
            <pc:docMk/>
            <pc:sldMk cId="2178673306" sldId="2833"/>
            <ac:spMk id="47" creationId="{B7FD554B-4A21-4C1C-8E06-DD63B244EB53}"/>
          </ac:spMkLst>
        </pc:spChg>
        <pc:spChg chg="mod">
          <ac:chgData name="Baptiste DAVID" userId="289bf35d-17a2-4460-9fdd-4b8685c25f80" providerId="ADAL" clId="{DF858BDB-EEA2-42C5-B7A3-58D1F25A7438}" dt="2022-10-13T17:54:20.858" v="53" actId="13822"/>
          <ac:spMkLst>
            <pc:docMk/>
            <pc:sldMk cId="2178673306" sldId="2833"/>
            <ac:spMk id="50" creationId="{99E623F3-5AE2-43F1-8CF0-AD398F73FC7B}"/>
          </ac:spMkLst>
        </pc:spChg>
        <pc:spChg chg="mod">
          <ac:chgData name="Baptiste DAVID" userId="289bf35d-17a2-4460-9fdd-4b8685c25f80" providerId="ADAL" clId="{DF858BDB-EEA2-42C5-B7A3-58D1F25A7438}" dt="2022-10-17T08:07:29.275" v="259" actId="1582"/>
          <ac:spMkLst>
            <pc:docMk/>
            <pc:sldMk cId="2178673306" sldId="2833"/>
            <ac:spMk id="51" creationId="{F5F754BB-7CF0-4262-A5F6-F04A0F1CAE27}"/>
          </ac:spMkLst>
        </pc:spChg>
        <pc:spChg chg="mod">
          <ac:chgData name="Baptiste DAVID" userId="289bf35d-17a2-4460-9fdd-4b8685c25f80" providerId="ADAL" clId="{DF858BDB-EEA2-42C5-B7A3-58D1F25A7438}" dt="2022-10-17T08:07:45.172" v="262" actId="1582"/>
          <ac:spMkLst>
            <pc:docMk/>
            <pc:sldMk cId="2178673306" sldId="2833"/>
            <ac:spMk id="52" creationId="{7D69CD81-C158-4348-AFE3-4E0F9A75C4FE}"/>
          </ac:spMkLst>
        </pc:spChg>
        <pc:spChg chg="mod">
          <ac:chgData name="Baptiste DAVID" userId="289bf35d-17a2-4460-9fdd-4b8685c25f80" providerId="ADAL" clId="{DF858BDB-EEA2-42C5-B7A3-58D1F25A7438}" dt="2022-10-17T08:07:36.267" v="260" actId="1582"/>
          <ac:spMkLst>
            <pc:docMk/>
            <pc:sldMk cId="2178673306" sldId="2833"/>
            <ac:spMk id="53" creationId="{2A022760-5BD8-4034-9A41-154187C58CA8}"/>
          </ac:spMkLst>
        </pc:spChg>
        <pc:spChg chg="mod">
          <ac:chgData name="Baptiste DAVID" userId="289bf35d-17a2-4460-9fdd-4b8685c25f80" providerId="ADAL" clId="{DF858BDB-EEA2-42C5-B7A3-58D1F25A7438}" dt="2022-10-13T17:55:00.722" v="68" actId="14861"/>
          <ac:spMkLst>
            <pc:docMk/>
            <pc:sldMk cId="2178673306" sldId="2833"/>
            <ac:spMk id="59" creationId="{F7E6E67C-A3D7-4FC6-8BEC-CACC515F50DC}"/>
          </ac:spMkLst>
        </pc:spChg>
        <pc:spChg chg="mod">
          <ac:chgData name="Baptiste DAVID" userId="289bf35d-17a2-4460-9fdd-4b8685c25f80" providerId="ADAL" clId="{DF858BDB-EEA2-42C5-B7A3-58D1F25A7438}" dt="2022-10-13T17:54:43.430" v="64" actId="13822"/>
          <ac:spMkLst>
            <pc:docMk/>
            <pc:sldMk cId="2178673306" sldId="2833"/>
            <ac:spMk id="64" creationId="{8ED21C3D-8B14-4D21-B5EF-308C4EA15B81}"/>
          </ac:spMkLst>
        </pc:spChg>
        <pc:spChg chg="mod">
          <ac:chgData name="Baptiste DAVID" userId="289bf35d-17a2-4460-9fdd-4b8685c25f80" providerId="ADAL" clId="{DF858BDB-EEA2-42C5-B7A3-58D1F25A7438}" dt="2022-10-13T17:54:40.686" v="62" actId="13822"/>
          <ac:spMkLst>
            <pc:docMk/>
            <pc:sldMk cId="2178673306" sldId="2833"/>
            <ac:spMk id="66" creationId="{EE9682F4-8DA6-4EC0-8C41-1C61DDAA1FD0}"/>
          </ac:spMkLst>
        </pc:spChg>
        <pc:spChg chg="mod">
          <ac:chgData name="Baptiste DAVID" userId="289bf35d-17a2-4460-9fdd-4b8685c25f80" providerId="ADAL" clId="{DF858BDB-EEA2-42C5-B7A3-58D1F25A7438}" dt="2022-10-13T17:54:42.101" v="63" actId="13822"/>
          <ac:spMkLst>
            <pc:docMk/>
            <pc:sldMk cId="2178673306" sldId="2833"/>
            <ac:spMk id="68" creationId="{CB8F042B-8FA0-4E5C-AAF2-254D5F82516E}"/>
          </ac:spMkLst>
        </pc:spChg>
        <pc:spChg chg="mod">
          <ac:chgData name="Baptiste DAVID" userId="289bf35d-17a2-4460-9fdd-4b8685c25f80" providerId="ADAL" clId="{DF858BDB-EEA2-42C5-B7A3-58D1F25A7438}" dt="2022-10-17T08:07:40.733" v="261" actId="1582"/>
          <ac:spMkLst>
            <pc:docMk/>
            <pc:sldMk cId="2178673306" sldId="2833"/>
            <ac:spMk id="81" creationId="{140F5B4D-E2F5-4C22-9BC4-DD322223A5C9}"/>
          </ac:spMkLst>
        </pc:spChg>
        <pc:spChg chg="mod">
          <ac:chgData name="Baptiste DAVID" userId="289bf35d-17a2-4460-9fdd-4b8685c25f80" providerId="ADAL" clId="{DF858BDB-EEA2-42C5-B7A3-58D1F25A7438}" dt="2022-10-13T17:55:17.302" v="74" actId="207"/>
          <ac:spMkLst>
            <pc:docMk/>
            <pc:sldMk cId="2178673306" sldId="2833"/>
            <ac:spMk id="86" creationId="{876AB99A-1668-4568-9FFD-7E6A9BFB2376}"/>
          </ac:spMkLst>
        </pc:spChg>
        <pc:graphicFrameChg chg="del">
          <ac:chgData name="Baptiste DAVID" userId="289bf35d-17a2-4460-9fdd-4b8685c25f80" providerId="ADAL" clId="{DF858BDB-EEA2-42C5-B7A3-58D1F25A7438}" dt="2022-10-13T17:55:10.685" v="72" actId="478"/>
          <ac:graphicFrameMkLst>
            <pc:docMk/>
            <pc:sldMk cId="2178673306" sldId="2833"/>
            <ac:graphicFrameMk id="3" creationId="{367CA03F-BCBB-46F6-9DC4-1FF6DEEC9C76}"/>
          </ac:graphicFrameMkLst>
        </pc:graphicFrameChg>
        <pc:picChg chg="mod">
          <ac:chgData name="Baptiste DAVID" userId="289bf35d-17a2-4460-9fdd-4b8685c25f80" providerId="ADAL" clId="{DF858BDB-EEA2-42C5-B7A3-58D1F25A7438}" dt="2022-10-13T17:53:40.080" v="44" actId="2085"/>
          <ac:picMkLst>
            <pc:docMk/>
            <pc:sldMk cId="2178673306" sldId="2833"/>
            <ac:picMk id="13" creationId="{02D528CE-FADE-45F9-84EF-6FC3C3F9E7A1}"/>
          </ac:picMkLst>
        </pc:picChg>
        <pc:picChg chg="mod">
          <ac:chgData name="Baptiste DAVID" userId="289bf35d-17a2-4460-9fdd-4b8685c25f80" providerId="ADAL" clId="{DF858BDB-EEA2-42C5-B7A3-58D1F25A7438}" dt="2022-10-13T17:53:36.481" v="42" actId="2085"/>
          <ac:picMkLst>
            <pc:docMk/>
            <pc:sldMk cId="2178673306" sldId="2833"/>
            <ac:picMk id="15" creationId="{C3E1E6D2-F7E0-43BC-BF5D-74ABFED5CB33}"/>
          </ac:picMkLst>
        </pc:picChg>
        <pc:picChg chg="mod">
          <ac:chgData name="Baptiste DAVID" userId="289bf35d-17a2-4460-9fdd-4b8685c25f80" providerId="ADAL" clId="{DF858BDB-EEA2-42C5-B7A3-58D1F25A7438}" dt="2022-10-13T17:53:33.018" v="40" actId="207"/>
          <ac:picMkLst>
            <pc:docMk/>
            <pc:sldMk cId="2178673306" sldId="2833"/>
            <ac:picMk id="17" creationId="{8B87DA19-C2D4-4AEE-8D38-87C944381CAC}"/>
          </ac:picMkLst>
        </pc:picChg>
        <pc:picChg chg="mod">
          <ac:chgData name="Baptiste DAVID" userId="289bf35d-17a2-4460-9fdd-4b8685c25f80" providerId="ADAL" clId="{DF858BDB-EEA2-42C5-B7A3-58D1F25A7438}" dt="2022-10-13T17:54:28.931" v="59" actId="207"/>
          <ac:picMkLst>
            <pc:docMk/>
            <pc:sldMk cId="2178673306" sldId="2833"/>
            <ac:picMk id="42" creationId="{DB56EA5B-9D9F-4754-BA78-5741A4080F7E}"/>
          </ac:picMkLst>
        </pc:picChg>
        <pc:picChg chg="mod">
          <ac:chgData name="Baptiste DAVID" userId="289bf35d-17a2-4460-9fdd-4b8685c25f80" providerId="ADAL" clId="{DF858BDB-EEA2-42C5-B7A3-58D1F25A7438}" dt="2022-10-13T17:54:12.104" v="51" actId="207"/>
          <ac:picMkLst>
            <pc:docMk/>
            <pc:sldMk cId="2178673306" sldId="2833"/>
            <ac:picMk id="45" creationId="{78A4F7E9-2052-42E2-9E36-E5D4D258F9B2}"/>
          </ac:picMkLst>
        </pc:picChg>
        <pc:picChg chg="mod">
          <ac:chgData name="Baptiste DAVID" userId="289bf35d-17a2-4460-9fdd-4b8685c25f80" providerId="ADAL" clId="{DF858BDB-EEA2-42C5-B7A3-58D1F25A7438}" dt="2022-10-13T17:54:34.072" v="61" actId="207"/>
          <ac:picMkLst>
            <pc:docMk/>
            <pc:sldMk cId="2178673306" sldId="2833"/>
            <ac:picMk id="54" creationId="{F7CA57FA-EDDF-456F-B9B3-98E81F75E437}"/>
          </ac:picMkLst>
        </pc:picChg>
        <pc:picChg chg="mod">
          <ac:chgData name="Baptiste DAVID" userId="289bf35d-17a2-4460-9fdd-4b8685c25f80" providerId="ADAL" clId="{DF858BDB-EEA2-42C5-B7A3-58D1F25A7438}" dt="2022-10-13T17:54:28.307" v="58" actId="207"/>
          <ac:picMkLst>
            <pc:docMk/>
            <pc:sldMk cId="2178673306" sldId="2833"/>
            <ac:picMk id="55" creationId="{28668E58-B21C-4AA7-8844-9CB7A053772C}"/>
          </ac:picMkLst>
        </pc:picChg>
        <pc:picChg chg="mod">
          <ac:chgData name="Baptiste DAVID" userId="289bf35d-17a2-4460-9fdd-4b8685c25f80" providerId="ADAL" clId="{DF858BDB-EEA2-42C5-B7A3-58D1F25A7438}" dt="2022-10-13T17:54:32.907" v="60" actId="207"/>
          <ac:picMkLst>
            <pc:docMk/>
            <pc:sldMk cId="2178673306" sldId="2833"/>
            <ac:picMk id="56" creationId="{49F641C7-DDDC-486C-A96A-862701BD8A43}"/>
          </ac:picMkLst>
        </pc:picChg>
        <pc:picChg chg="mod">
          <ac:chgData name="Baptiste DAVID" userId="289bf35d-17a2-4460-9fdd-4b8685c25f80" providerId="ADAL" clId="{DF858BDB-EEA2-42C5-B7A3-58D1F25A7438}" dt="2022-10-13T17:55:07.281" v="71" actId="2085"/>
          <ac:picMkLst>
            <pc:docMk/>
            <pc:sldMk cId="2178673306" sldId="2833"/>
            <ac:picMk id="65" creationId="{52D1E15E-C417-41C2-81B4-A41F660EA07C}"/>
          </ac:picMkLst>
        </pc:picChg>
        <pc:picChg chg="mod">
          <ac:chgData name="Baptiste DAVID" userId="289bf35d-17a2-4460-9fdd-4b8685c25f80" providerId="ADAL" clId="{DF858BDB-EEA2-42C5-B7A3-58D1F25A7438}" dt="2022-10-13T17:55:04.814" v="69" actId="2085"/>
          <ac:picMkLst>
            <pc:docMk/>
            <pc:sldMk cId="2178673306" sldId="2833"/>
            <ac:picMk id="67" creationId="{AE5EBEDD-024F-4731-99C0-C53343431C76}"/>
          </ac:picMkLst>
        </pc:picChg>
        <pc:picChg chg="mod">
          <ac:chgData name="Baptiste DAVID" userId="289bf35d-17a2-4460-9fdd-4b8685c25f80" providerId="ADAL" clId="{DF858BDB-EEA2-42C5-B7A3-58D1F25A7438}" dt="2022-10-13T17:55:06.026" v="70" actId="2085"/>
          <ac:picMkLst>
            <pc:docMk/>
            <pc:sldMk cId="2178673306" sldId="2833"/>
            <ac:picMk id="69" creationId="{5B9BCF31-6A98-444E-8998-70DC2CA7D2F8}"/>
          </ac:picMkLst>
        </pc:picChg>
        <pc:cxnChg chg="mod">
          <ac:chgData name="Baptiste DAVID" userId="289bf35d-17a2-4460-9fdd-4b8685c25f80" providerId="ADAL" clId="{DF858BDB-EEA2-42C5-B7A3-58D1F25A7438}" dt="2022-10-13T17:55:52.388" v="89" actId="208"/>
          <ac:cxnSpMkLst>
            <pc:docMk/>
            <pc:sldMk cId="2178673306" sldId="2833"/>
            <ac:cxnSpMk id="26" creationId="{C5DD2938-C587-447F-A82B-B90E6CCE89BD}"/>
          </ac:cxnSpMkLst>
        </pc:cxnChg>
        <pc:cxnChg chg="mod">
          <ac:chgData name="Baptiste DAVID" userId="289bf35d-17a2-4460-9fdd-4b8685c25f80" providerId="ADAL" clId="{DF858BDB-EEA2-42C5-B7A3-58D1F25A7438}" dt="2022-10-13T17:55:29.009" v="79" actId="208"/>
          <ac:cxnSpMkLst>
            <pc:docMk/>
            <pc:sldMk cId="2178673306" sldId="2833"/>
            <ac:cxnSpMk id="27" creationId="{49507AF2-5A6D-4D71-BFBC-A9273AF7A7A0}"/>
          </ac:cxnSpMkLst>
        </pc:cxnChg>
        <pc:cxnChg chg="mod">
          <ac:chgData name="Baptiste DAVID" userId="289bf35d-17a2-4460-9fdd-4b8685c25f80" providerId="ADAL" clId="{DF858BDB-EEA2-42C5-B7A3-58D1F25A7438}" dt="2022-10-13T17:55:54.020" v="90" actId="208"/>
          <ac:cxnSpMkLst>
            <pc:docMk/>
            <pc:sldMk cId="2178673306" sldId="2833"/>
            <ac:cxnSpMk id="36" creationId="{02ECEF2B-BBC1-4807-8BCD-41C99244F802}"/>
          </ac:cxnSpMkLst>
        </pc:cxnChg>
        <pc:cxnChg chg="mod">
          <ac:chgData name="Baptiste DAVID" userId="289bf35d-17a2-4460-9fdd-4b8685c25f80" providerId="ADAL" clId="{DF858BDB-EEA2-42C5-B7A3-58D1F25A7438}" dt="2022-10-13T17:55:56.191" v="92" actId="208"/>
          <ac:cxnSpMkLst>
            <pc:docMk/>
            <pc:sldMk cId="2178673306" sldId="2833"/>
            <ac:cxnSpMk id="40" creationId="{B709E792-FFF3-4191-A256-F2F230723A2A}"/>
          </ac:cxnSpMkLst>
        </pc:cxnChg>
        <pc:cxnChg chg="mod">
          <ac:chgData name="Baptiste DAVID" userId="289bf35d-17a2-4460-9fdd-4b8685c25f80" providerId="ADAL" clId="{DF858BDB-EEA2-42C5-B7A3-58D1F25A7438}" dt="2022-10-13T17:55:48.550" v="86" actId="208"/>
          <ac:cxnSpMkLst>
            <pc:docMk/>
            <pc:sldMk cId="2178673306" sldId="2833"/>
            <ac:cxnSpMk id="79" creationId="{8CF91794-FD64-46DB-8113-95EB7505ED79}"/>
          </ac:cxnSpMkLst>
        </pc:cxnChg>
        <pc:cxnChg chg="mod">
          <ac:chgData name="Baptiste DAVID" userId="289bf35d-17a2-4460-9fdd-4b8685c25f80" providerId="ADAL" clId="{DF858BDB-EEA2-42C5-B7A3-58D1F25A7438}" dt="2022-10-13T17:55:47.425" v="85" actId="208"/>
          <ac:cxnSpMkLst>
            <pc:docMk/>
            <pc:sldMk cId="2178673306" sldId="2833"/>
            <ac:cxnSpMk id="89" creationId="{BC5F9564-A474-432D-97EE-3C6E5283380D}"/>
          </ac:cxnSpMkLst>
        </pc:cxnChg>
        <pc:cxnChg chg="mod">
          <ac:chgData name="Baptiste DAVID" userId="289bf35d-17a2-4460-9fdd-4b8685c25f80" providerId="ADAL" clId="{DF858BDB-EEA2-42C5-B7A3-58D1F25A7438}" dt="2022-10-13T17:56:01.253" v="95" actId="208"/>
          <ac:cxnSpMkLst>
            <pc:docMk/>
            <pc:sldMk cId="2178673306" sldId="2833"/>
            <ac:cxnSpMk id="90" creationId="{28FE79B1-A4A6-4F82-AD5D-504045D7EE55}"/>
          </ac:cxnSpMkLst>
        </pc:cxnChg>
        <pc:cxnChg chg="mod">
          <ac:chgData name="Baptiste DAVID" userId="289bf35d-17a2-4460-9fdd-4b8685c25f80" providerId="ADAL" clId="{DF858BDB-EEA2-42C5-B7A3-58D1F25A7438}" dt="2022-10-13T17:56:02.876" v="96" actId="208"/>
          <ac:cxnSpMkLst>
            <pc:docMk/>
            <pc:sldMk cId="2178673306" sldId="2833"/>
            <ac:cxnSpMk id="94" creationId="{3061D5E0-182A-41D0-BD78-17671EAE0AD7}"/>
          </ac:cxnSpMkLst>
        </pc:cxnChg>
        <pc:cxnChg chg="mod">
          <ac:chgData name="Baptiste DAVID" userId="289bf35d-17a2-4460-9fdd-4b8685c25f80" providerId="ADAL" clId="{DF858BDB-EEA2-42C5-B7A3-58D1F25A7438}" dt="2022-10-13T17:55:49.374" v="87" actId="208"/>
          <ac:cxnSpMkLst>
            <pc:docMk/>
            <pc:sldMk cId="2178673306" sldId="2833"/>
            <ac:cxnSpMk id="97" creationId="{E3BEBD4A-CFF0-46D4-966F-1EF961F0377F}"/>
          </ac:cxnSpMkLst>
        </pc:cxnChg>
        <pc:cxnChg chg="mod">
          <ac:chgData name="Baptiste DAVID" userId="289bf35d-17a2-4460-9fdd-4b8685c25f80" providerId="ADAL" clId="{DF858BDB-EEA2-42C5-B7A3-58D1F25A7438}" dt="2022-10-13T17:55:54.832" v="91" actId="208"/>
          <ac:cxnSpMkLst>
            <pc:docMk/>
            <pc:sldMk cId="2178673306" sldId="2833"/>
            <ac:cxnSpMk id="102" creationId="{04E1C9FC-44CC-490B-90B5-EEC1862993AA}"/>
          </ac:cxnSpMkLst>
        </pc:cxnChg>
        <pc:cxnChg chg="mod">
          <ac:chgData name="Baptiste DAVID" userId="289bf35d-17a2-4460-9fdd-4b8685c25f80" providerId="ADAL" clId="{DF858BDB-EEA2-42C5-B7A3-58D1F25A7438}" dt="2022-10-13T17:55:59.929" v="94" actId="208"/>
          <ac:cxnSpMkLst>
            <pc:docMk/>
            <pc:sldMk cId="2178673306" sldId="2833"/>
            <ac:cxnSpMk id="111" creationId="{03F5455D-E248-4E22-8FC1-C6A649092D15}"/>
          </ac:cxnSpMkLst>
        </pc:cxnChg>
        <pc:cxnChg chg="mod">
          <ac:chgData name="Baptiste DAVID" userId="289bf35d-17a2-4460-9fdd-4b8685c25f80" providerId="ADAL" clId="{DF858BDB-EEA2-42C5-B7A3-58D1F25A7438}" dt="2022-10-13T17:55:57.229" v="93" actId="208"/>
          <ac:cxnSpMkLst>
            <pc:docMk/>
            <pc:sldMk cId="2178673306" sldId="2833"/>
            <ac:cxnSpMk id="124" creationId="{34E12471-8D7F-4470-9960-98E918976E2A}"/>
          </ac:cxnSpMkLst>
        </pc:cxnChg>
        <pc:cxnChg chg="mod">
          <ac:chgData name="Baptiste DAVID" userId="289bf35d-17a2-4460-9fdd-4b8685c25f80" providerId="ADAL" clId="{DF858BDB-EEA2-42C5-B7A3-58D1F25A7438}" dt="2022-10-13T17:56:05.011" v="97" actId="208"/>
          <ac:cxnSpMkLst>
            <pc:docMk/>
            <pc:sldMk cId="2178673306" sldId="2833"/>
            <ac:cxnSpMk id="127" creationId="{3926EAF7-E054-4E0A-BF67-7276CE4469AE}"/>
          </ac:cxnSpMkLst>
        </pc:cxnChg>
        <pc:cxnChg chg="mod">
          <ac:chgData name="Baptiste DAVID" userId="289bf35d-17a2-4460-9fdd-4b8685c25f80" providerId="ADAL" clId="{DF858BDB-EEA2-42C5-B7A3-58D1F25A7438}" dt="2022-10-13T17:55:51.342" v="88" actId="208"/>
          <ac:cxnSpMkLst>
            <pc:docMk/>
            <pc:sldMk cId="2178673306" sldId="2833"/>
            <ac:cxnSpMk id="140" creationId="{E598873A-7C08-408D-8FED-4CD6AE9E8EF7}"/>
          </ac:cxnSpMkLst>
        </pc:cxnChg>
      </pc:sldChg>
      <pc:sldChg chg="delSp modSp add mod delAnim">
        <pc:chgData name="Baptiste DAVID" userId="289bf35d-17a2-4460-9fdd-4b8685c25f80" providerId="ADAL" clId="{DF858BDB-EEA2-42C5-B7A3-58D1F25A7438}" dt="2022-10-13T17:57:04.534" v="126" actId="478"/>
        <pc:sldMkLst>
          <pc:docMk/>
          <pc:sldMk cId="4036137113" sldId="2837"/>
        </pc:sldMkLst>
        <pc:spChg chg="del">
          <ac:chgData name="Baptiste DAVID" userId="289bf35d-17a2-4460-9fdd-4b8685c25f80" providerId="ADAL" clId="{DF858BDB-EEA2-42C5-B7A3-58D1F25A7438}" dt="2022-10-13T17:56:38.708" v="115" actId="478"/>
          <ac:spMkLst>
            <pc:docMk/>
            <pc:sldMk cId="4036137113" sldId="2837"/>
            <ac:spMk id="8" creationId="{D25686F9-3F88-6287-91CF-7740B5F273B8}"/>
          </ac:spMkLst>
        </pc:spChg>
        <pc:spChg chg="del">
          <ac:chgData name="Baptiste DAVID" userId="289bf35d-17a2-4460-9fdd-4b8685c25f80" providerId="ADAL" clId="{DF858BDB-EEA2-42C5-B7A3-58D1F25A7438}" dt="2022-10-13T17:56:38.708" v="115" actId="478"/>
          <ac:spMkLst>
            <pc:docMk/>
            <pc:sldMk cId="4036137113" sldId="2837"/>
            <ac:spMk id="21" creationId="{A34C78C4-19E1-4CAF-ADD1-07E14FB404D1}"/>
          </ac:spMkLst>
        </pc:spChg>
        <pc:spChg chg="del">
          <ac:chgData name="Baptiste DAVID" userId="289bf35d-17a2-4460-9fdd-4b8685c25f80" providerId="ADAL" clId="{DF858BDB-EEA2-42C5-B7A3-58D1F25A7438}" dt="2022-10-13T17:56:38.708" v="115" actId="478"/>
          <ac:spMkLst>
            <pc:docMk/>
            <pc:sldMk cId="4036137113" sldId="2837"/>
            <ac:spMk id="22" creationId="{3E113887-7FA0-4716-9B01-9A4E409352BC}"/>
          </ac:spMkLst>
        </pc:spChg>
        <pc:spChg chg="del">
          <ac:chgData name="Baptiste DAVID" userId="289bf35d-17a2-4460-9fdd-4b8685c25f80" providerId="ADAL" clId="{DF858BDB-EEA2-42C5-B7A3-58D1F25A7438}" dt="2022-10-13T17:56:38.708" v="115" actId="478"/>
          <ac:spMkLst>
            <pc:docMk/>
            <pc:sldMk cId="4036137113" sldId="2837"/>
            <ac:spMk id="24" creationId="{F0C2CB42-F1AB-4FB2-8B6E-10F2F65CE537}"/>
          </ac:spMkLst>
        </pc:spChg>
        <pc:spChg chg="del">
          <ac:chgData name="Baptiste DAVID" userId="289bf35d-17a2-4460-9fdd-4b8685c25f80" providerId="ADAL" clId="{DF858BDB-EEA2-42C5-B7A3-58D1F25A7438}" dt="2022-10-13T17:56:38.708" v="115" actId="478"/>
          <ac:spMkLst>
            <pc:docMk/>
            <pc:sldMk cId="4036137113" sldId="2837"/>
            <ac:spMk id="28" creationId="{2739AD5A-4D1A-49E7-835D-0D5F2C2E2A61}"/>
          </ac:spMkLst>
        </pc:spChg>
        <pc:spChg chg="del mod">
          <ac:chgData name="Baptiste DAVID" userId="289bf35d-17a2-4460-9fdd-4b8685c25f80" providerId="ADAL" clId="{DF858BDB-EEA2-42C5-B7A3-58D1F25A7438}" dt="2022-10-13T17:56:31.213" v="107" actId="478"/>
          <ac:spMkLst>
            <pc:docMk/>
            <pc:sldMk cId="4036137113" sldId="2837"/>
            <ac:spMk id="51" creationId="{F5F754BB-7CF0-4262-A5F6-F04A0F1CAE27}"/>
          </ac:spMkLst>
        </pc:spChg>
        <pc:spChg chg="del">
          <ac:chgData name="Baptiste DAVID" userId="289bf35d-17a2-4460-9fdd-4b8685c25f80" providerId="ADAL" clId="{DF858BDB-EEA2-42C5-B7A3-58D1F25A7438}" dt="2022-10-13T17:56:32.682" v="109" actId="478"/>
          <ac:spMkLst>
            <pc:docMk/>
            <pc:sldMk cId="4036137113" sldId="2837"/>
            <ac:spMk id="53" creationId="{2A022760-5BD8-4034-9A41-154187C58CA8}"/>
          </ac:spMkLst>
        </pc:spChg>
        <pc:spChg chg="mod">
          <ac:chgData name="Baptiste DAVID" userId="289bf35d-17a2-4460-9fdd-4b8685c25f80" providerId="ADAL" clId="{DF858BDB-EEA2-42C5-B7A3-58D1F25A7438}" dt="2022-10-13T17:56:50.672" v="123" actId="404"/>
          <ac:spMkLst>
            <pc:docMk/>
            <pc:sldMk cId="4036137113" sldId="2837"/>
            <ac:spMk id="70" creationId="{428A7DFA-40E6-45A0-971E-ECDFB9A71B11}"/>
          </ac:spMkLst>
        </pc:spChg>
        <pc:spChg chg="del">
          <ac:chgData name="Baptiste DAVID" userId="289bf35d-17a2-4460-9fdd-4b8685c25f80" providerId="ADAL" clId="{DF858BDB-EEA2-42C5-B7A3-58D1F25A7438}" dt="2022-10-13T17:56:24.516" v="104" actId="478"/>
          <ac:spMkLst>
            <pc:docMk/>
            <pc:sldMk cId="4036137113" sldId="2837"/>
            <ac:spMk id="71" creationId="{20EFEB67-F968-49B5-B757-657C6CFA1677}"/>
          </ac:spMkLst>
        </pc:spChg>
        <pc:spChg chg="del">
          <ac:chgData name="Baptiste DAVID" userId="289bf35d-17a2-4460-9fdd-4b8685c25f80" providerId="ADAL" clId="{DF858BDB-EEA2-42C5-B7A3-58D1F25A7438}" dt="2022-10-13T17:56:41.081" v="118" actId="478"/>
          <ac:spMkLst>
            <pc:docMk/>
            <pc:sldMk cId="4036137113" sldId="2837"/>
            <ac:spMk id="78" creationId="{F805CD92-9829-41B1-9F36-3DBADE4D3C03}"/>
          </ac:spMkLst>
        </pc:spChg>
        <pc:spChg chg="del">
          <ac:chgData name="Baptiste DAVID" userId="289bf35d-17a2-4460-9fdd-4b8685c25f80" providerId="ADAL" clId="{DF858BDB-EEA2-42C5-B7A3-58D1F25A7438}" dt="2022-10-13T17:56:34.129" v="111" actId="478"/>
          <ac:spMkLst>
            <pc:docMk/>
            <pc:sldMk cId="4036137113" sldId="2837"/>
            <ac:spMk id="80" creationId="{EAA5C301-FF21-4BDC-B984-3DE6053D71AB}"/>
          </ac:spMkLst>
        </pc:spChg>
        <pc:spChg chg="del">
          <ac:chgData name="Baptiste DAVID" userId="289bf35d-17a2-4460-9fdd-4b8685c25f80" providerId="ADAL" clId="{DF858BDB-EEA2-42C5-B7A3-58D1F25A7438}" dt="2022-10-13T17:57:04.534" v="126" actId="478"/>
          <ac:spMkLst>
            <pc:docMk/>
            <pc:sldMk cId="4036137113" sldId="2837"/>
            <ac:spMk id="81" creationId="{140F5B4D-E2F5-4C22-9BC4-DD322223A5C9}"/>
          </ac:spMkLst>
        </pc:spChg>
        <pc:spChg chg="del">
          <ac:chgData name="Baptiste DAVID" userId="289bf35d-17a2-4460-9fdd-4b8685c25f80" providerId="ADAL" clId="{DF858BDB-EEA2-42C5-B7A3-58D1F25A7438}" dt="2022-10-13T17:56:40.563" v="117" actId="478"/>
          <ac:spMkLst>
            <pc:docMk/>
            <pc:sldMk cId="4036137113" sldId="2837"/>
            <ac:spMk id="88" creationId="{9E094C2A-B9F6-4370-BE45-40C4130243A2}"/>
          </ac:spMkLst>
        </pc:spChg>
        <pc:spChg chg="del">
          <ac:chgData name="Baptiste DAVID" userId="289bf35d-17a2-4460-9fdd-4b8685c25f80" providerId="ADAL" clId="{DF858BDB-EEA2-42C5-B7A3-58D1F25A7438}" dt="2022-10-13T17:56:21.713" v="101" actId="478"/>
          <ac:spMkLst>
            <pc:docMk/>
            <pc:sldMk cId="4036137113" sldId="2837"/>
            <ac:spMk id="98" creationId="{EA549992-B11C-42C7-B0E7-519AC9ADAE73}"/>
          </ac:spMkLst>
        </pc:spChg>
        <pc:spChg chg="del">
          <ac:chgData name="Baptiste DAVID" userId="289bf35d-17a2-4460-9fdd-4b8685c25f80" providerId="ADAL" clId="{DF858BDB-EEA2-42C5-B7A3-58D1F25A7438}" dt="2022-10-13T17:56:37.315" v="114" actId="478"/>
          <ac:spMkLst>
            <pc:docMk/>
            <pc:sldMk cId="4036137113" sldId="2837"/>
            <ac:spMk id="138" creationId="{4759D3D3-9435-4CA4-ADF5-6044338A5B4B}"/>
          </ac:spMkLst>
        </pc:spChg>
        <pc:grpChg chg="del">
          <ac:chgData name="Baptiste DAVID" userId="289bf35d-17a2-4460-9fdd-4b8685c25f80" providerId="ADAL" clId="{DF858BDB-EEA2-42C5-B7A3-58D1F25A7438}" dt="2022-10-13T17:56:35.662" v="113" actId="478"/>
          <ac:grpSpMkLst>
            <pc:docMk/>
            <pc:sldMk cId="4036137113" sldId="2837"/>
            <ac:grpSpMk id="5" creationId="{193DF5A9-3A9D-4EC9-9790-44238E411C2B}"/>
          </ac:grpSpMkLst>
        </pc:grpChg>
        <pc:grpChg chg="del">
          <ac:chgData name="Baptiste DAVID" userId="289bf35d-17a2-4460-9fdd-4b8685c25f80" providerId="ADAL" clId="{DF858BDB-EEA2-42C5-B7A3-58D1F25A7438}" dt="2022-10-13T17:56:20.755" v="99" actId="478"/>
          <ac:grpSpMkLst>
            <pc:docMk/>
            <pc:sldMk cId="4036137113" sldId="2837"/>
            <ac:grpSpMk id="46" creationId="{19341D5E-83E0-461D-9499-B114477910A3}"/>
          </ac:grpSpMkLst>
        </pc:grpChg>
        <pc:grpChg chg="del">
          <ac:chgData name="Baptiste DAVID" userId="289bf35d-17a2-4460-9fdd-4b8685c25f80" providerId="ADAL" clId="{DF858BDB-EEA2-42C5-B7A3-58D1F25A7438}" dt="2022-10-13T17:56:38.708" v="115" actId="478"/>
          <ac:grpSpMkLst>
            <pc:docMk/>
            <pc:sldMk cId="4036137113" sldId="2837"/>
            <ac:grpSpMk id="85" creationId="{8E8C938D-A263-4C2B-88AA-4E6C6AE444FD}"/>
          </ac:grpSpMkLst>
        </pc:grpChg>
        <pc:picChg chg="del">
          <ac:chgData name="Baptiste DAVID" userId="289bf35d-17a2-4460-9fdd-4b8685c25f80" providerId="ADAL" clId="{DF858BDB-EEA2-42C5-B7A3-58D1F25A7438}" dt="2022-10-13T17:56:38.708" v="115" actId="478"/>
          <ac:picMkLst>
            <pc:docMk/>
            <pc:sldMk cId="4036137113" sldId="2837"/>
            <ac:picMk id="25" creationId="{D41C6F51-4961-4C1A-8169-5568CDE7C284}"/>
          </ac:picMkLst>
        </pc:picChg>
        <pc:picChg chg="del">
          <ac:chgData name="Baptiste DAVID" userId="289bf35d-17a2-4460-9fdd-4b8685c25f80" providerId="ADAL" clId="{DF858BDB-EEA2-42C5-B7A3-58D1F25A7438}" dt="2022-10-13T17:56:38.708" v="115" actId="478"/>
          <ac:picMkLst>
            <pc:docMk/>
            <pc:sldMk cId="4036137113" sldId="2837"/>
            <ac:picMk id="30" creationId="{4C59A3EA-B725-42B7-BF9C-857AE42452F2}"/>
          </ac:picMkLst>
        </pc:picChg>
        <pc:picChg chg="del">
          <ac:chgData name="Baptiste DAVID" userId="289bf35d-17a2-4460-9fdd-4b8685c25f80" providerId="ADAL" clId="{DF858BDB-EEA2-42C5-B7A3-58D1F25A7438}" dt="2022-10-13T17:57:03.618" v="125" actId="478"/>
          <ac:picMkLst>
            <pc:docMk/>
            <pc:sldMk cId="4036137113" sldId="2837"/>
            <ac:picMk id="42" creationId="{DB56EA5B-9D9F-4754-BA78-5741A4080F7E}"/>
          </ac:picMkLst>
        </pc:picChg>
        <pc:picChg chg="del">
          <ac:chgData name="Baptiste DAVID" userId="289bf35d-17a2-4460-9fdd-4b8685c25f80" providerId="ADAL" clId="{DF858BDB-EEA2-42C5-B7A3-58D1F25A7438}" dt="2022-10-13T17:56:30.521" v="106" actId="478"/>
          <ac:picMkLst>
            <pc:docMk/>
            <pc:sldMk cId="4036137113" sldId="2837"/>
            <ac:picMk id="54" creationId="{F7CA57FA-EDDF-456F-B9B3-98E81F75E437}"/>
          </ac:picMkLst>
        </pc:picChg>
        <pc:picChg chg="del">
          <ac:chgData name="Baptiste DAVID" userId="289bf35d-17a2-4460-9fdd-4b8685c25f80" providerId="ADAL" clId="{DF858BDB-EEA2-42C5-B7A3-58D1F25A7438}" dt="2022-10-13T17:56:32.066" v="108" actId="478"/>
          <ac:picMkLst>
            <pc:docMk/>
            <pc:sldMk cId="4036137113" sldId="2837"/>
            <ac:picMk id="56" creationId="{49F641C7-DDDC-486C-A96A-862701BD8A43}"/>
          </ac:picMkLst>
        </pc:picChg>
        <pc:cxnChg chg="del mod">
          <ac:chgData name="Baptiste DAVID" userId="289bf35d-17a2-4460-9fdd-4b8685c25f80" providerId="ADAL" clId="{DF858BDB-EEA2-42C5-B7A3-58D1F25A7438}" dt="2022-10-13T17:56:38.708" v="115" actId="478"/>
          <ac:cxnSpMkLst>
            <pc:docMk/>
            <pc:sldMk cId="4036137113" sldId="2837"/>
            <ac:cxnSpMk id="26" creationId="{C5DD2938-C587-447F-A82B-B90E6CCE89BD}"/>
          </ac:cxnSpMkLst>
        </pc:cxnChg>
        <pc:cxnChg chg="del mod">
          <ac:chgData name="Baptiste DAVID" userId="289bf35d-17a2-4460-9fdd-4b8685c25f80" providerId="ADAL" clId="{DF858BDB-EEA2-42C5-B7A3-58D1F25A7438}" dt="2022-10-13T17:56:38.708" v="115" actId="478"/>
          <ac:cxnSpMkLst>
            <pc:docMk/>
            <pc:sldMk cId="4036137113" sldId="2837"/>
            <ac:cxnSpMk id="27" creationId="{49507AF2-5A6D-4D71-BFBC-A9273AF7A7A0}"/>
          </ac:cxnSpMkLst>
        </pc:cxnChg>
        <pc:cxnChg chg="del mod">
          <ac:chgData name="Baptiste DAVID" userId="289bf35d-17a2-4460-9fdd-4b8685c25f80" providerId="ADAL" clId="{DF858BDB-EEA2-42C5-B7A3-58D1F25A7438}" dt="2022-10-13T17:56:38.708" v="115" actId="478"/>
          <ac:cxnSpMkLst>
            <pc:docMk/>
            <pc:sldMk cId="4036137113" sldId="2837"/>
            <ac:cxnSpMk id="36" creationId="{02ECEF2B-BBC1-4807-8BCD-41C99244F802}"/>
          </ac:cxnSpMkLst>
        </pc:cxnChg>
        <pc:cxnChg chg="del mod">
          <ac:chgData name="Baptiste DAVID" userId="289bf35d-17a2-4460-9fdd-4b8685c25f80" providerId="ADAL" clId="{DF858BDB-EEA2-42C5-B7A3-58D1F25A7438}" dt="2022-10-13T17:56:38.708" v="115" actId="478"/>
          <ac:cxnSpMkLst>
            <pc:docMk/>
            <pc:sldMk cId="4036137113" sldId="2837"/>
            <ac:cxnSpMk id="40" creationId="{B709E792-FFF3-4191-A256-F2F230723A2A}"/>
          </ac:cxnSpMkLst>
        </pc:cxnChg>
        <pc:cxnChg chg="del mod">
          <ac:chgData name="Baptiste DAVID" userId="289bf35d-17a2-4460-9fdd-4b8685c25f80" providerId="ADAL" clId="{DF858BDB-EEA2-42C5-B7A3-58D1F25A7438}" dt="2022-10-13T17:56:39.738" v="116" actId="478"/>
          <ac:cxnSpMkLst>
            <pc:docMk/>
            <pc:sldMk cId="4036137113" sldId="2837"/>
            <ac:cxnSpMk id="79" creationId="{8CF91794-FD64-46DB-8113-95EB7505ED79}"/>
          </ac:cxnSpMkLst>
        </pc:cxnChg>
        <pc:cxnChg chg="del mod">
          <ac:chgData name="Baptiste DAVID" userId="289bf35d-17a2-4460-9fdd-4b8685c25f80" providerId="ADAL" clId="{DF858BDB-EEA2-42C5-B7A3-58D1F25A7438}" dt="2022-10-13T17:56:22.333" v="102" actId="478"/>
          <ac:cxnSpMkLst>
            <pc:docMk/>
            <pc:sldMk cId="4036137113" sldId="2837"/>
            <ac:cxnSpMk id="89" creationId="{BC5F9564-A474-432D-97EE-3C6E5283380D}"/>
          </ac:cxnSpMkLst>
        </pc:cxnChg>
        <pc:cxnChg chg="del mod">
          <ac:chgData name="Baptiste DAVID" userId="289bf35d-17a2-4460-9fdd-4b8685c25f80" providerId="ADAL" clId="{DF858BDB-EEA2-42C5-B7A3-58D1F25A7438}" dt="2022-10-13T17:56:41.417" v="119" actId="478"/>
          <ac:cxnSpMkLst>
            <pc:docMk/>
            <pc:sldMk cId="4036137113" sldId="2837"/>
            <ac:cxnSpMk id="94" creationId="{3061D5E0-182A-41D0-BD78-17671EAE0AD7}"/>
          </ac:cxnSpMkLst>
        </pc:cxnChg>
        <pc:cxnChg chg="del mod">
          <ac:chgData name="Baptiste DAVID" userId="289bf35d-17a2-4460-9fdd-4b8685c25f80" providerId="ADAL" clId="{DF858BDB-EEA2-42C5-B7A3-58D1F25A7438}" dt="2022-10-13T17:56:21.332" v="100" actId="478"/>
          <ac:cxnSpMkLst>
            <pc:docMk/>
            <pc:sldMk cId="4036137113" sldId="2837"/>
            <ac:cxnSpMk id="97" creationId="{E3BEBD4A-CFF0-46D4-966F-1EF961F0377F}"/>
          </ac:cxnSpMkLst>
        </pc:cxnChg>
        <pc:cxnChg chg="del mod">
          <ac:chgData name="Baptiste DAVID" userId="289bf35d-17a2-4460-9fdd-4b8685c25f80" providerId="ADAL" clId="{DF858BDB-EEA2-42C5-B7A3-58D1F25A7438}" dt="2022-10-13T17:56:38.708" v="115" actId="478"/>
          <ac:cxnSpMkLst>
            <pc:docMk/>
            <pc:sldMk cId="4036137113" sldId="2837"/>
            <ac:cxnSpMk id="102" creationId="{04E1C9FC-44CC-490B-90B5-EEC1862993AA}"/>
          </ac:cxnSpMkLst>
        </pc:cxnChg>
        <pc:cxnChg chg="del mod">
          <ac:chgData name="Baptiste DAVID" userId="289bf35d-17a2-4460-9fdd-4b8685c25f80" providerId="ADAL" clId="{DF858BDB-EEA2-42C5-B7A3-58D1F25A7438}" dt="2022-10-13T17:56:35.299" v="112" actId="478"/>
          <ac:cxnSpMkLst>
            <pc:docMk/>
            <pc:sldMk cId="4036137113" sldId="2837"/>
            <ac:cxnSpMk id="124" creationId="{34E12471-8D7F-4470-9960-98E918976E2A}"/>
          </ac:cxnSpMkLst>
        </pc:cxnChg>
        <pc:cxnChg chg="del mod">
          <ac:chgData name="Baptiste DAVID" userId="289bf35d-17a2-4460-9fdd-4b8685c25f80" providerId="ADAL" clId="{DF858BDB-EEA2-42C5-B7A3-58D1F25A7438}" dt="2022-10-13T17:56:33.747" v="110" actId="478"/>
          <ac:cxnSpMkLst>
            <pc:docMk/>
            <pc:sldMk cId="4036137113" sldId="2837"/>
            <ac:cxnSpMk id="127" creationId="{3926EAF7-E054-4E0A-BF67-7276CE4469AE}"/>
          </ac:cxnSpMkLst>
        </pc:cxnChg>
        <pc:cxnChg chg="del mod">
          <ac:chgData name="Baptiste DAVID" userId="289bf35d-17a2-4460-9fdd-4b8685c25f80" providerId="ADAL" clId="{DF858BDB-EEA2-42C5-B7A3-58D1F25A7438}" dt="2022-10-13T17:56:23.723" v="103" actId="478"/>
          <ac:cxnSpMkLst>
            <pc:docMk/>
            <pc:sldMk cId="4036137113" sldId="2837"/>
            <ac:cxnSpMk id="140" creationId="{E598873A-7C08-408D-8FED-4CD6AE9E8EF7}"/>
          </ac:cxnSpMkLst>
        </pc:cxnChg>
      </pc:sldChg>
      <pc:sldMasterChg chg="delSldLayout modSldLayout">
        <pc:chgData name="Baptiste DAVID" userId="289bf35d-17a2-4460-9fdd-4b8685c25f80" providerId="ADAL" clId="{DF858BDB-EEA2-42C5-B7A3-58D1F25A7438}" dt="2022-10-14T12:51:03.813" v="258" actId="2696"/>
        <pc:sldMasterMkLst>
          <pc:docMk/>
          <pc:sldMasterMk cId="0" sldId="2147483667"/>
        </pc:sldMasterMkLst>
        <pc:sldLayoutChg chg="delSp mod">
          <pc:chgData name="Baptiste DAVID" userId="289bf35d-17a2-4460-9fdd-4b8685c25f80" providerId="ADAL" clId="{DF858BDB-EEA2-42C5-B7A3-58D1F25A7438}" dt="2022-10-14T12:50:53.779" v="250" actId="478"/>
          <pc:sldLayoutMkLst>
            <pc:docMk/>
            <pc:sldMasterMk cId="0" sldId="2147483667"/>
            <pc:sldLayoutMk cId="383365965" sldId="2147483853"/>
          </pc:sldLayoutMkLst>
          <pc:picChg chg="del">
            <ac:chgData name="Baptiste DAVID" userId="289bf35d-17a2-4460-9fdd-4b8685c25f80" providerId="ADAL" clId="{DF858BDB-EEA2-42C5-B7A3-58D1F25A7438}" dt="2022-10-14T12:50:53.779" v="250" actId="478"/>
            <ac:picMkLst>
              <pc:docMk/>
              <pc:sldMasterMk cId="0" sldId="2147483667"/>
              <pc:sldLayoutMk cId="383365965" sldId="2147483853"/>
              <ac:picMk id="3" creationId="{FC117D80-4B7A-4352-959A-D0A39660E9B3}"/>
            </ac:picMkLst>
          </pc:picChg>
        </pc:sldLayoutChg>
        <pc:sldLayoutChg chg="delSp mod">
          <pc:chgData name="Baptiste DAVID" userId="289bf35d-17a2-4460-9fdd-4b8685c25f80" providerId="ADAL" clId="{DF858BDB-EEA2-42C5-B7A3-58D1F25A7438}" dt="2022-10-14T12:50:54.911" v="251" actId="478"/>
          <pc:sldLayoutMkLst>
            <pc:docMk/>
            <pc:sldMasterMk cId="0" sldId="2147483667"/>
            <pc:sldLayoutMk cId="3818937231" sldId="2147483854"/>
          </pc:sldLayoutMkLst>
          <pc:picChg chg="del">
            <ac:chgData name="Baptiste DAVID" userId="289bf35d-17a2-4460-9fdd-4b8685c25f80" providerId="ADAL" clId="{DF858BDB-EEA2-42C5-B7A3-58D1F25A7438}" dt="2022-10-14T12:50:54.911" v="251" actId="478"/>
            <ac:picMkLst>
              <pc:docMk/>
              <pc:sldMasterMk cId="0" sldId="2147483667"/>
              <pc:sldLayoutMk cId="3818937231" sldId="2147483854"/>
              <ac:picMk id="3" creationId="{FC117D80-4B7A-4352-959A-D0A39660E9B3}"/>
            </ac:picMkLst>
          </pc:picChg>
        </pc:sldLayoutChg>
        <pc:sldLayoutChg chg="delSp mod">
          <pc:chgData name="Baptiste DAVID" userId="289bf35d-17a2-4460-9fdd-4b8685c25f80" providerId="ADAL" clId="{DF858BDB-EEA2-42C5-B7A3-58D1F25A7438}" dt="2022-10-14T12:50:55.967" v="252" actId="478"/>
          <pc:sldLayoutMkLst>
            <pc:docMk/>
            <pc:sldMasterMk cId="0" sldId="2147483667"/>
            <pc:sldLayoutMk cId="1693163781" sldId="2147483855"/>
          </pc:sldLayoutMkLst>
          <pc:picChg chg="del">
            <ac:chgData name="Baptiste DAVID" userId="289bf35d-17a2-4460-9fdd-4b8685c25f80" providerId="ADAL" clId="{DF858BDB-EEA2-42C5-B7A3-58D1F25A7438}" dt="2022-10-14T12:50:55.967" v="252" actId="478"/>
            <ac:picMkLst>
              <pc:docMk/>
              <pc:sldMasterMk cId="0" sldId="2147483667"/>
              <pc:sldLayoutMk cId="1693163781" sldId="2147483855"/>
              <ac:picMk id="3" creationId="{FC117D80-4B7A-4352-959A-D0A39660E9B3}"/>
            </ac:picMkLst>
          </pc:picChg>
        </pc:sldLayoutChg>
        <pc:sldLayoutChg chg="delSp mod">
          <pc:chgData name="Baptiste DAVID" userId="289bf35d-17a2-4460-9fdd-4b8685c25f80" providerId="ADAL" clId="{DF858BDB-EEA2-42C5-B7A3-58D1F25A7438}" dt="2022-10-14T12:50:56.997" v="253" actId="478"/>
          <pc:sldLayoutMkLst>
            <pc:docMk/>
            <pc:sldMasterMk cId="0" sldId="2147483667"/>
            <pc:sldLayoutMk cId="692218346" sldId="2147483856"/>
          </pc:sldLayoutMkLst>
          <pc:picChg chg="del">
            <ac:chgData name="Baptiste DAVID" userId="289bf35d-17a2-4460-9fdd-4b8685c25f80" providerId="ADAL" clId="{DF858BDB-EEA2-42C5-B7A3-58D1F25A7438}" dt="2022-10-14T12:50:56.997" v="253" actId="478"/>
            <ac:picMkLst>
              <pc:docMk/>
              <pc:sldMasterMk cId="0" sldId="2147483667"/>
              <pc:sldLayoutMk cId="692218346" sldId="2147483856"/>
              <ac:picMk id="3" creationId="{FC117D80-4B7A-4352-959A-D0A39660E9B3}"/>
            </ac:picMkLst>
          </pc:picChg>
        </pc:sldLayoutChg>
        <pc:sldLayoutChg chg="delSp modSp mod">
          <pc:chgData name="Baptiste DAVID" userId="289bf35d-17a2-4460-9fdd-4b8685c25f80" providerId="ADAL" clId="{DF858BDB-EEA2-42C5-B7A3-58D1F25A7438}" dt="2022-10-14T12:50:58.494" v="255" actId="478"/>
          <pc:sldLayoutMkLst>
            <pc:docMk/>
            <pc:sldMasterMk cId="0" sldId="2147483667"/>
            <pc:sldLayoutMk cId="2345991002" sldId="2147483857"/>
          </pc:sldLayoutMkLst>
          <pc:picChg chg="del mod">
            <ac:chgData name="Baptiste DAVID" userId="289bf35d-17a2-4460-9fdd-4b8685c25f80" providerId="ADAL" clId="{DF858BDB-EEA2-42C5-B7A3-58D1F25A7438}" dt="2022-10-14T12:50:58.494" v="255" actId="478"/>
            <ac:picMkLst>
              <pc:docMk/>
              <pc:sldMasterMk cId="0" sldId="2147483667"/>
              <pc:sldLayoutMk cId="2345991002" sldId="2147483857"/>
              <ac:picMk id="3" creationId="{FC117D80-4B7A-4352-959A-D0A39660E9B3}"/>
            </ac:picMkLst>
          </pc:picChg>
        </pc:sldLayoutChg>
        <pc:sldLayoutChg chg="delSp del mod">
          <pc:chgData name="Baptiste DAVID" userId="289bf35d-17a2-4460-9fdd-4b8685c25f80" providerId="ADAL" clId="{DF858BDB-EEA2-42C5-B7A3-58D1F25A7438}" dt="2022-10-14T12:51:03.813" v="258" actId="2696"/>
          <pc:sldLayoutMkLst>
            <pc:docMk/>
            <pc:sldMasterMk cId="0" sldId="2147483667"/>
            <pc:sldLayoutMk cId="1097275727" sldId="2147483858"/>
          </pc:sldLayoutMkLst>
          <pc:picChg chg="del">
            <ac:chgData name="Baptiste DAVID" userId="289bf35d-17a2-4460-9fdd-4b8685c25f80" providerId="ADAL" clId="{DF858BDB-EEA2-42C5-B7A3-58D1F25A7438}" dt="2022-10-14T12:51:00.763" v="256" actId="478"/>
            <ac:picMkLst>
              <pc:docMk/>
              <pc:sldMasterMk cId="0" sldId="2147483667"/>
              <pc:sldLayoutMk cId="1097275727" sldId="2147483858"/>
              <ac:picMk id="3" creationId="{FC117D80-4B7A-4352-959A-D0A39660E9B3}"/>
            </ac:picMkLst>
          </pc:picChg>
        </pc:sldLayoutChg>
        <pc:sldLayoutChg chg="delSp mod">
          <pc:chgData name="Baptiste DAVID" userId="289bf35d-17a2-4460-9fdd-4b8685c25f80" providerId="ADAL" clId="{DF858BDB-EEA2-42C5-B7A3-58D1F25A7438}" dt="2022-10-14T12:51:02.851" v="257" actId="478"/>
          <pc:sldLayoutMkLst>
            <pc:docMk/>
            <pc:sldMasterMk cId="0" sldId="2147483667"/>
            <pc:sldLayoutMk cId="1418975448" sldId="2147483859"/>
          </pc:sldLayoutMkLst>
          <pc:picChg chg="del">
            <ac:chgData name="Baptiste DAVID" userId="289bf35d-17a2-4460-9fdd-4b8685c25f80" providerId="ADAL" clId="{DF858BDB-EEA2-42C5-B7A3-58D1F25A7438}" dt="2022-10-14T12:51:02.851" v="257" actId="478"/>
            <ac:picMkLst>
              <pc:docMk/>
              <pc:sldMasterMk cId="0" sldId="2147483667"/>
              <pc:sldLayoutMk cId="1418975448" sldId="2147483859"/>
              <ac:picMk id="3" creationId="{FC117D80-4B7A-4352-959A-D0A39660E9B3}"/>
            </ac:picMkLst>
          </pc:picChg>
        </pc:sldLayoutChg>
        <pc:sldLayoutChg chg="delSp mod">
          <pc:chgData name="Baptiste DAVID" userId="289bf35d-17a2-4460-9fdd-4b8685c25f80" providerId="ADAL" clId="{DF858BDB-EEA2-42C5-B7A3-58D1F25A7438}" dt="2022-10-14T12:50:49.005" v="249" actId="478"/>
          <pc:sldLayoutMkLst>
            <pc:docMk/>
            <pc:sldMasterMk cId="0" sldId="2147483667"/>
            <pc:sldLayoutMk cId="4220341008" sldId="2147483860"/>
          </pc:sldLayoutMkLst>
          <pc:picChg chg="del">
            <ac:chgData name="Baptiste DAVID" userId="289bf35d-17a2-4460-9fdd-4b8685c25f80" providerId="ADAL" clId="{DF858BDB-EEA2-42C5-B7A3-58D1F25A7438}" dt="2022-10-14T12:50:49.005" v="249" actId="478"/>
            <ac:picMkLst>
              <pc:docMk/>
              <pc:sldMasterMk cId="0" sldId="2147483667"/>
              <pc:sldLayoutMk cId="4220341008" sldId="2147483860"/>
              <ac:picMk id="3" creationId="{FC117D80-4B7A-4352-959A-D0A39660E9B3}"/>
            </ac:picMkLst>
          </pc:picChg>
        </pc:sldLayoutChg>
        <pc:sldLayoutChg chg="delSp mod">
          <pc:chgData name="Baptiste DAVID" userId="289bf35d-17a2-4460-9fdd-4b8685c25f80" providerId="ADAL" clId="{DF858BDB-EEA2-42C5-B7A3-58D1F25A7438}" dt="2022-10-14T12:50:47.598" v="248" actId="478"/>
          <pc:sldLayoutMkLst>
            <pc:docMk/>
            <pc:sldMasterMk cId="0" sldId="2147483667"/>
            <pc:sldLayoutMk cId="3316089695" sldId="2147483861"/>
          </pc:sldLayoutMkLst>
          <pc:picChg chg="del">
            <ac:chgData name="Baptiste DAVID" userId="289bf35d-17a2-4460-9fdd-4b8685c25f80" providerId="ADAL" clId="{DF858BDB-EEA2-42C5-B7A3-58D1F25A7438}" dt="2022-10-14T12:50:47.598" v="248" actId="478"/>
            <ac:picMkLst>
              <pc:docMk/>
              <pc:sldMasterMk cId="0" sldId="2147483667"/>
              <pc:sldLayoutMk cId="3316089695" sldId="2147483861"/>
              <ac:picMk id="3" creationId="{FC117D80-4B7A-4352-959A-D0A39660E9B3}"/>
            </ac:picMkLst>
          </pc:picChg>
        </pc:sldLayoutChg>
        <pc:sldLayoutChg chg="delSp mod">
          <pc:chgData name="Baptiste DAVID" userId="289bf35d-17a2-4460-9fdd-4b8685c25f80" providerId="ADAL" clId="{DF858BDB-EEA2-42C5-B7A3-58D1F25A7438}" dt="2022-10-14T12:50:46.055" v="247" actId="478"/>
          <pc:sldLayoutMkLst>
            <pc:docMk/>
            <pc:sldMasterMk cId="0" sldId="2147483667"/>
            <pc:sldLayoutMk cId="2510611388" sldId="2147483862"/>
          </pc:sldLayoutMkLst>
          <pc:picChg chg="del">
            <ac:chgData name="Baptiste DAVID" userId="289bf35d-17a2-4460-9fdd-4b8685c25f80" providerId="ADAL" clId="{DF858BDB-EEA2-42C5-B7A3-58D1F25A7438}" dt="2022-10-14T12:50:46.055" v="247" actId="478"/>
            <ac:picMkLst>
              <pc:docMk/>
              <pc:sldMasterMk cId="0" sldId="2147483667"/>
              <pc:sldLayoutMk cId="2510611388" sldId="2147483862"/>
              <ac:picMk id="3" creationId="{FC117D80-4B7A-4352-959A-D0A39660E9B3}"/>
            </ac:picMkLst>
          </pc:picChg>
        </pc:sldLayoutChg>
        <pc:sldLayoutChg chg="delSp mod">
          <pc:chgData name="Baptiste DAVID" userId="289bf35d-17a2-4460-9fdd-4b8685c25f80" providerId="ADAL" clId="{DF858BDB-EEA2-42C5-B7A3-58D1F25A7438}" dt="2022-10-14T12:50:39.988" v="245" actId="478"/>
          <pc:sldLayoutMkLst>
            <pc:docMk/>
            <pc:sldMasterMk cId="0" sldId="2147483667"/>
            <pc:sldLayoutMk cId="414485551" sldId="2147483865"/>
          </pc:sldLayoutMkLst>
          <pc:spChg chg="del">
            <ac:chgData name="Baptiste DAVID" userId="289bf35d-17a2-4460-9fdd-4b8685c25f80" providerId="ADAL" clId="{DF858BDB-EEA2-42C5-B7A3-58D1F25A7438}" dt="2022-10-14T12:50:39.988" v="245" actId="478"/>
            <ac:spMkLst>
              <pc:docMk/>
              <pc:sldMasterMk cId="0" sldId="2147483667"/>
              <pc:sldLayoutMk cId="414485551" sldId="2147483865"/>
              <ac:spMk id="3" creationId="{0FCCBBE3-3D9B-374B-B01A-9C52139E34D5}"/>
            </ac:spMkLst>
          </pc:spChg>
        </pc:sldLayoutChg>
        <pc:sldLayoutChg chg="del">
          <pc:chgData name="Baptiste DAVID" userId="289bf35d-17a2-4460-9fdd-4b8685c25f80" providerId="ADAL" clId="{DF858BDB-EEA2-42C5-B7A3-58D1F25A7438}" dt="2022-10-13T17:30:31.956" v="2" actId="47"/>
          <pc:sldLayoutMkLst>
            <pc:docMk/>
            <pc:sldMasterMk cId="0" sldId="2147483667"/>
            <pc:sldLayoutMk cId="2606015942" sldId="2147483866"/>
          </pc:sldLayoutMkLst>
        </pc:sldLayoutChg>
        <pc:sldLayoutChg chg="delSp mod">
          <pc:chgData name="Baptiste DAVID" userId="289bf35d-17a2-4460-9fdd-4b8685c25f80" providerId="ADAL" clId="{DF858BDB-EEA2-42C5-B7A3-58D1F25A7438}" dt="2022-10-14T12:50:42.470" v="246" actId="478"/>
          <pc:sldLayoutMkLst>
            <pc:docMk/>
            <pc:sldMasterMk cId="0" sldId="2147483667"/>
            <pc:sldLayoutMk cId="3585810914" sldId="2147483867"/>
          </pc:sldLayoutMkLst>
          <pc:picChg chg="del">
            <ac:chgData name="Baptiste DAVID" userId="289bf35d-17a2-4460-9fdd-4b8685c25f80" providerId="ADAL" clId="{DF858BDB-EEA2-42C5-B7A3-58D1F25A7438}" dt="2022-10-14T12:50:42.470" v="246" actId="478"/>
            <ac:picMkLst>
              <pc:docMk/>
              <pc:sldMasterMk cId="0" sldId="2147483667"/>
              <pc:sldLayoutMk cId="3585810914" sldId="2147483867"/>
              <ac:picMk id="3" creationId="{FC117D80-4B7A-4352-959A-D0A39660E9B3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9340A-03D0-4B24-B5FB-5A77E8468A02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4D2626BD-EB3E-43FF-9B19-55BD817089D5}">
      <dgm:prSet phldrT="[Texte]"/>
      <dgm:spPr/>
      <dgm:t>
        <a:bodyPr/>
        <a:lstStyle/>
        <a:p>
          <a:r>
            <a:rPr lang="fr-FR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Use and (abuse) of emojis</a:t>
          </a:r>
        </a:p>
      </dgm:t>
    </dgm:pt>
    <dgm:pt modelId="{A612AA68-0520-4759-9A56-B2014C9B9DE4}" type="parTrans" cxnId="{4172355F-F1E9-455E-AC44-FEAEE1BC2FB3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90792604-3311-4BA3-BC3F-4AB33637AD64}" type="sibTrans" cxnId="{4172355F-F1E9-455E-AC44-FEAEE1BC2FB3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33C27F68-3C80-47AE-A402-A2E6FCE35D80}">
      <dgm:prSet phldrT="[Texte]"/>
      <dgm:spPr/>
      <dgm:t>
        <a:bodyPr/>
        <a:lstStyle/>
        <a:p>
          <a:r>
            <a:rPr lang="fr-FR" dirty="0" err="1">
              <a:solidFill>
                <a:schemeClr val="accent5"/>
              </a:solidFill>
            </a:rPr>
            <a:t>Activate</a:t>
          </a:r>
          <a:r>
            <a:rPr lang="fr-FR" dirty="0">
              <a:solidFill>
                <a:schemeClr val="accent5"/>
              </a:solidFill>
            </a:rPr>
            <a:t> </a:t>
          </a:r>
          <a:r>
            <a:rPr lang="fr-FR" dirty="0" err="1">
              <a:solidFill>
                <a:schemeClr val="accent5"/>
              </a:solidFill>
            </a:rPr>
            <a:t>your</a:t>
          </a:r>
          <a:r>
            <a:rPr lang="fr-FR" dirty="0">
              <a:solidFill>
                <a:schemeClr val="accent5"/>
              </a:solidFill>
            </a:rPr>
            <a:t> </a:t>
          </a:r>
          <a:r>
            <a:rPr lang="fr-FR" dirty="0" err="1">
              <a:solidFill>
                <a:schemeClr val="accent5"/>
              </a:solidFill>
            </a:rPr>
            <a:t>Mic</a:t>
          </a:r>
          <a:r>
            <a:rPr lang="fr-FR" dirty="0">
              <a:solidFill>
                <a:schemeClr val="accent5"/>
              </a:solidFill>
            </a:rPr>
            <a:t> / Webcam if </a:t>
          </a:r>
          <a:r>
            <a:rPr lang="fr-FR" dirty="0" err="1">
              <a:solidFill>
                <a:schemeClr val="accent5"/>
              </a:solidFill>
            </a:rPr>
            <a:t>desired</a:t>
          </a:r>
          <a:endParaRPr lang="fr-FR" dirty="0">
            <a:solidFill>
              <a:schemeClr val="accent5"/>
            </a:solidFill>
          </a:endParaRPr>
        </a:p>
      </dgm:t>
    </dgm:pt>
    <dgm:pt modelId="{7FA3282B-E6CC-49B7-B55E-D9D40BF4EEA3}" type="parTrans" cxnId="{4635566D-66B2-408E-800E-13147258C51B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0881C54B-BFCB-4C23-85EB-80A5A9C86841}" type="sibTrans" cxnId="{4635566D-66B2-408E-800E-13147258C51B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3DD9DAC3-C8AC-49E2-937E-655C45A0E3FC}">
      <dgm:prSet phldrT="[Texte]"/>
      <dgm:spPr/>
      <dgm:t>
        <a:bodyPr/>
        <a:lstStyle/>
        <a:p>
          <a:r>
            <a:rPr lang="fr-FR" dirty="0">
              <a:solidFill>
                <a:schemeClr val="accent5"/>
              </a:solidFill>
            </a:rPr>
            <a:t>Use the chat to </a:t>
          </a:r>
          <a:r>
            <a:rPr lang="fr-FR" dirty="0" err="1">
              <a:solidFill>
                <a:schemeClr val="accent5"/>
              </a:solidFill>
            </a:rPr>
            <a:t>wrote</a:t>
          </a:r>
          <a:r>
            <a:rPr lang="fr-FR" dirty="0">
              <a:solidFill>
                <a:schemeClr val="accent5"/>
              </a:solidFill>
            </a:rPr>
            <a:t> </a:t>
          </a:r>
          <a:r>
            <a:rPr lang="fr-FR" dirty="0" err="1">
              <a:solidFill>
                <a:schemeClr val="accent5"/>
              </a:solidFill>
            </a:rPr>
            <a:t>your</a:t>
          </a:r>
          <a:r>
            <a:rPr lang="fr-FR" dirty="0">
              <a:solidFill>
                <a:schemeClr val="accent5"/>
              </a:solidFill>
            </a:rPr>
            <a:t> questions</a:t>
          </a:r>
        </a:p>
      </dgm:t>
    </dgm:pt>
    <dgm:pt modelId="{DDCB72DC-FCF2-4806-9AC1-FE838F575A53}" type="parTrans" cxnId="{EF46C28D-68A4-4645-B0BF-6DBF112122C1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B495270B-BE03-49F2-BE67-F2059B1F5A26}" type="sibTrans" cxnId="{EF46C28D-68A4-4645-B0BF-6DBF112122C1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8EE05660-0F5B-4FF8-91C0-0A7284712DF2}">
      <dgm:prSet phldrT="[Texte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Interactions should be limited to misunderstandings or clarifications of the concepts on the agenda</a:t>
          </a:r>
          <a:endParaRPr lang="fr-FR" dirty="0">
            <a:solidFill>
              <a:schemeClr val="accent5"/>
            </a:solidFill>
          </a:endParaRPr>
        </a:p>
      </dgm:t>
    </dgm:pt>
    <dgm:pt modelId="{7E47986F-8F3E-42DC-BCBD-4E1FBD200701}" type="parTrans" cxnId="{E6C5887F-4F11-459A-8A72-3F451E74F132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C7459C52-AFDF-4CF3-930D-4CD71FD02386}" type="sibTrans" cxnId="{E6C5887F-4F11-459A-8A72-3F451E74F132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C49417EF-5C4B-42AB-95FD-10401D053313}">
      <dgm:prSet phldrT="[Texte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Special cases &amp; implementations will be preferred over integrator / CSM workshops</a:t>
          </a:r>
          <a:endParaRPr lang="fr-FR" dirty="0">
            <a:solidFill>
              <a:schemeClr val="accent5"/>
            </a:solidFill>
          </a:endParaRPr>
        </a:p>
      </dgm:t>
    </dgm:pt>
    <dgm:pt modelId="{956ED880-7660-4F69-89A5-01CDA79E0633}" type="parTrans" cxnId="{4DE40770-7ACB-42DF-A2FB-21DB19185DED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E2DD1A03-5D6C-47C3-8030-9BF1495AD08F}" type="sibTrans" cxnId="{4DE40770-7ACB-42DF-A2FB-21DB19185DED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2DA47FAB-D06A-4437-925F-73FF885D2407}" type="pres">
      <dgm:prSet presAssocID="{13B9340A-03D0-4B24-B5FB-5A77E8468A02}" presName="diagram" presStyleCnt="0">
        <dgm:presLayoutVars>
          <dgm:dir/>
          <dgm:resizeHandles val="exact"/>
        </dgm:presLayoutVars>
      </dgm:prSet>
      <dgm:spPr/>
    </dgm:pt>
    <dgm:pt modelId="{78B0DE51-8666-480A-A883-FACB7BC9C340}" type="pres">
      <dgm:prSet presAssocID="{4D2626BD-EB3E-43FF-9B19-55BD817089D5}" presName="node" presStyleLbl="node1" presStyleIdx="0" presStyleCnt="5">
        <dgm:presLayoutVars>
          <dgm:bulletEnabled val="1"/>
        </dgm:presLayoutVars>
      </dgm:prSet>
      <dgm:spPr/>
    </dgm:pt>
    <dgm:pt modelId="{076149FB-A8E4-4FC9-9418-A320E657A7D5}" type="pres">
      <dgm:prSet presAssocID="{90792604-3311-4BA3-BC3F-4AB33637AD64}" presName="sibTrans" presStyleCnt="0"/>
      <dgm:spPr/>
    </dgm:pt>
    <dgm:pt modelId="{4E69CEB1-1C61-468E-AFEE-9AAAFDDF6A0E}" type="pres">
      <dgm:prSet presAssocID="{33C27F68-3C80-47AE-A402-A2E6FCE35D80}" presName="node" presStyleLbl="node1" presStyleIdx="1" presStyleCnt="5">
        <dgm:presLayoutVars>
          <dgm:bulletEnabled val="1"/>
        </dgm:presLayoutVars>
      </dgm:prSet>
      <dgm:spPr/>
    </dgm:pt>
    <dgm:pt modelId="{77F2CA22-7E36-4107-8E28-81D6F4CCBEC0}" type="pres">
      <dgm:prSet presAssocID="{0881C54B-BFCB-4C23-85EB-80A5A9C86841}" presName="sibTrans" presStyleCnt="0"/>
      <dgm:spPr/>
    </dgm:pt>
    <dgm:pt modelId="{FA695644-9453-4F20-858F-0904F26181EE}" type="pres">
      <dgm:prSet presAssocID="{3DD9DAC3-C8AC-49E2-937E-655C45A0E3FC}" presName="node" presStyleLbl="node1" presStyleIdx="2" presStyleCnt="5">
        <dgm:presLayoutVars>
          <dgm:bulletEnabled val="1"/>
        </dgm:presLayoutVars>
      </dgm:prSet>
      <dgm:spPr/>
    </dgm:pt>
    <dgm:pt modelId="{D1D62A82-BF87-4256-A310-6191C62FF016}" type="pres">
      <dgm:prSet presAssocID="{B495270B-BE03-49F2-BE67-F2059B1F5A26}" presName="sibTrans" presStyleCnt="0"/>
      <dgm:spPr/>
    </dgm:pt>
    <dgm:pt modelId="{F0457370-EFE8-4C7E-8F01-939C4EDA26D2}" type="pres">
      <dgm:prSet presAssocID="{8EE05660-0F5B-4FF8-91C0-0A7284712DF2}" presName="node" presStyleLbl="node1" presStyleIdx="3" presStyleCnt="5">
        <dgm:presLayoutVars>
          <dgm:bulletEnabled val="1"/>
        </dgm:presLayoutVars>
      </dgm:prSet>
      <dgm:spPr/>
    </dgm:pt>
    <dgm:pt modelId="{974DCD9F-C755-4753-8C2C-5A238E88EAEA}" type="pres">
      <dgm:prSet presAssocID="{C7459C52-AFDF-4CF3-930D-4CD71FD02386}" presName="sibTrans" presStyleCnt="0"/>
      <dgm:spPr/>
    </dgm:pt>
    <dgm:pt modelId="{212B57ED-325A-4D73-892E-5FA291B0340A}" type="pres">
      <dgm:prSet presAssocID="{C49417EF-5C4B-42AB-95FD-10401D053313}" presName="node" presStyleLbl="node1" presStyleIdx="4" presStyleCnt="5">
        <dgm:presLayoutVars>
          <dgm:bulletEnabled val="1"/>
        </dgm:presLayoutVars>
      </dgm:prSet>
      <dgm:spPr/>
    </dgm:pt>
  </dgm:ptLst>
  <dgm:cxnLst>
    <dgm:cxn modelId="{C3DDB411-D230-4DE0-9C97-2536E82515E8}" type="presOf" srcId="{8EE05660-0F5B-4FF8-91C0-0A7284712DF2}" destId="{F0457370-EFE8-4C7E-8F01-939C4EDA26D2}" srcOrd="0" destOrd="0" presId="urn:microsoft.com/office/officeart/2005/8/layout/default"/>
    <dgm:cxn modelId="{4172355F-F1E9-455E-AC44-FEAEE1BC2FB3}" srcId="{13B9340A-03D0-4B24-B5FB-5A77E8468A02}" destId="{4D2626BD-EB3E-43FF-9B19-55BD817089D5}" srcOrd="0" destOrd="0" parTransId="{A612AA68-0520-4759-9A56-B2014C9B9DE4}" sibTransId="{90792604-3311-4BA3-BC3F-4AB33637AD64}"/>
    <dgm:cxn modelId="{986C7D64-4A26-456D-809D-5F45B0F9EF51}" type="presOf" srcId="{C49417EF-5C4B-42AB-95FD-10401D053313}" destId="{212B57ED-325A-4D73-892E-5FA291B0340A}" srcOrd="0" destOrd="0" presId="urn:microsoft.com/office/officeart/2005/8/layout/default"/>
    <dgm:cxn modelId="{4635566D-66B2-408E-800E-13147258C51B}" srcId="{13B9340A-03D0-4B24-B5FB-5A77E8468A02}" destId="{33C27F68-3C80-47AE-A402-A2E6FCE35D80}" srcOrd="1" destOrd="0" parTransId="{7FA3282B-E6CC-49B7-B55E-D9D40BF4EEA3}" sibTransId="{0881C54B-BFCB-4C23-85EB-80A5A9C86841}"/>
    <dgm:cxn modelId="{79A5204F-2AA7-4393-90DB-A23A3DC35ABB}" type="presOf" srcId="{33C27F68-3C80-47AE-A402-A2E6FCE35D80}" destId="{4E69CEB1-1C61-468E-AFEE-9AAAFDDF6A0E}" srcOrd="0" destOrd="0" presId="urn:microsoft.com/office/officeart/2005/8/layout/default"/>
    <dgm:cxn modelId="{4DE40770-7ACB-42DF-A2FB-21DB19185DED}" srcId="{13B9340A-03D0-4B24-B5FB-5A77E8468A02}" destId="{C49417EF-5C4B-42AB-95FD-10401D053313}" srcOrd="4" destOrd="0" parTransId="{956ED880-7660-4F69-89A5-01CDA79E0633}" sibTransId="{E2DD1A03-5D6C-47C3-8030-9BF1495AD08F}"/>
    <dgm:cxn modelId="{E6C5887F-4F11-459A-8A72-3F451E74F132}" srcId="{13B9340A-03D0-4B24-B5FB-5A77E8468A02}" destId="{8EE05660-0F5B-4FF8-91C0-0A7284712DF2}" srcOrd="3" destOrd="0" parTransId="{7E47986F-8F3E-42DC-BCBD-4E1FBD200701}" sibTransId="{C7459C52-AFDF-4CF3-930D-4CD71FD02386}"/>
    <dgm:cxn modelId="{EF46C28D-68A4-4645-B0BF-6DBF112122C1}" srcId="{13B9340A-03D0-4B24-B5FB-5A77E8468A02}" destId="{3DD9DAC3-C8AC-49E2-937E-655C45A0E3FC}" srcOrd="2" destOrd="0" parTransId="{DDCB72DC-FCF2-4806-9AC1-FE838F575A53}" sibTransId="{B495270B-BE03-49F2-BE67-F2059B1F5A26}"/>
    <dgm:cxn modelId="{B4566294-7927-4C80-B726-3AD8DE691B5D}" type="presOf" srcId="{3DD9DAC3-C8AC-49E2-937E-655C45A0E3FC}" destId="{FA695644-9453-4F20-858F-0904F26181EE}" srcOrd="0" destOrd="0" presId="urn:microsoft.com/office/officeart/2005/8/layout/default"/>
    <dgm:cxn modelId="{33D33ABA-0086-4912-8401-3A25B549815B}" type="presOf" srcId="{4D2626BD-EB3E-43FF-9B19-55BD817089D5}" destId="{78B0DE51-8666-480A-A883-FACB7BC9C340}" srcOrd="0" destOrd="0" presId="urn:microsoft.com/office/officeart/2005/8/layout/default"/>
    <dgm:cxn modelId="{E3408DEA-CD7F-455E-963E-79B72E479C0C}" type="presOf" srcId="{13B9340A-03D0-4B24-B5FB-5A77E8468A02}" destId="{2DA47FAB-D06A-4437-925F-73FF885D2407}" srcOrd="0" destOrd="0" presId="urn:microsoft.com/office/officeart/2005/8/layout/default"/>
    <dgm:cxn modelId="{36DB64ED-1B15-4F90-A5FD-7E539BA75F61}" type="presParOf" srcId="{2DA47FAB-D06A-4437-925F-73FF885D2407}" destId="{78B0DE51-8666-480A-A883-FACB7BC9C340}" srcOrd="0" destOrd="0" presId="urn:microsoft.com/office/officeart/2005/8/layout/default"/>
    <dgm:cxn modelId="{9CC3F660-4328-43DF-BA6D-799CF406DC89}" type="presParOf" srcId="{2DA47FAB-D06A-4437-925F-73FF885D2407}" destId="{076149FB-A8E4-4FC9-9418-A320E657A7D5}" srcOrd="1" destOrd="0" presId="urn:microsoft.com/office/officeart/2005/8/layout/default"/>
    <dgm:cxn modelId="{2719676F-04AB-4378-B3DE-061C77B08D95}" type="presParOf" srcId="{2DA47FAB-D06A-4437-925F-73FF885D2407}" destId="{4E69CEB1-1C61-468E-AFEE-9AAAFDDF6A0E}" srcOrd="2" destOrd="0" presId="urn:microsoft.com/office/officeart/2005/8/layout/default"/>
    <dgm:cxn modelId="{52ED5632-6DAA-47CB-856F-6AAC35454120}" type="presParOf" srcId="{2DA47FAB-D06A-4437-925F-73FF885D2407}" destId="{77F2CA22-7E36-4107-8E28-81D6F4CCBEC0}" srcOrd="3" destOrd="0" presId="urn:microsoft.com/office/officeart/2005/8/layout/default"/>
    <dgm:cxn modelId="{7858BD5E-AA8F-4600-8B38-787BB1C1967F}" type="presParOf" srcId="{2DA47FAB-D06A-4437-925F-73FF885D2407}" destId="{FA695644-9453-4F20-858F-0904F26181EE}" srcOrd="4" destOrd="0" presId="urn:microsoft.com/office/officeart/2005/8/layout/default"/>
    <dgm:cxn modelId="{35D58716-0D74-4B7A-AA29-15A44A00E981}" type="presParOf" srcId="{2DA47FAB-D06A-4437-925F-73FF885D2407}" destId="{D1D62A82-BF87-4256-A310-6191C62FF016}" srcOrd="5" destOrd="0" presId="urn:microsoft.com/office/officeart/2005/8/layout/default"/>
    <dgm:cxn modelId="{3B69AFDD-92CE-43EE-A5CC-CEE506E1E313}" type="presParOf" srcId="{2DA47FAB-D06A-4437-925F-73FF885D2407}" destId="{F0457370-EFE8-4C7E-8F01-939C4EDA26D2}" srcOrd="6" destOrd="0" presId="urn:microsoft.com/office/officeart/2005/8/layout/default"/>
    <dgm:cxn modelId="{71F9760E-F34C-46C1-86D1-AAB2C8EE05BF}" type="presParOf" srcId="{2DA47FAB-D06A-4437-925F-73FF885D2407}" destId="{974DCD9F-C755-4753-8C2C-5A238E88EAEA}" srcOrd="7" destOrd="0" presId="urn:microsoft.com/office/officeart/2005/8/layout/default"/>
    <dgm:cxn modelId="{5D08C1EC-9DD4-47D8-85DF-F8B98D04221A}" type="presParOf" srcId="{2DA47FAB-D06A-4437-925F-73FF885D2407}" destId="{212B57ED-325A-4D73-892E-5FA291B0340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8B6BAC-D700-4DBE-B35C-BA7056505C8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2D018EAB-7C51-46E2-A16A-7510774E5979}">
      <dgm:prSet phldrT="[Texte]"/>
      <dgm:spPr>
        <a:solidFill>
          <a:srgbClr val="DCFAF6"/>
        </a:solidFill>
      </dgm:spPr>
      <dgm:t>
        <a:bodyPr/>
        <a:lstStyle/>
        <a:p>
          <a:r>
            <a:rPr lang="fr-FR" dirty="0" err="1">
              <a:solidFill>
                <a:schemeClr val="tx2">
                  <a:lumMod val="10000"/>
                </a:schemeClr>
              </a:solidFill>
            </a:rPr>
            <a:t>Measured</a:t>
          </a:r>
          <a:r>
            <a:rPr lang="fr-FR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fr-FR" dirty="0" err="1">
              <a:solidFill>
                <a:schemeClr val="tx2">
                  <a:lumMod val="10000"/>
                </a:schemeClr>
              </a:solidFill>
            </a:rPr>
            <a:t>coverage</a:t>
          </a:r>
          <a:endParaRPr lang="fr-FR" dirty="0">
            <a:solidFill>
              <a:schemeClr val="tx2">
                <a:lumMod val="10000"/>
              </a:schemeClr>
            </a:solidFill>
          </a:endParaRPr>
        </a:p>
      </dgm:t>
    </dgm:pt>
    <dgm:pt modelId="{BAFC91CA-46E2-48CF-830D-8078F061E1A6}" type="parTrans" cxnId="{609AEB6A-2E59-41C9-A53D-95BD5CE10656}">
      <dgm:prSet/>
      <dgm:spPr/>
      <dgm:t>
        <a:bodyPr/>
        <a:lstStyle/>
        <a:p>
          <a:endParaRPr lang="fr-FR"/>
        </a:p>
      </dgm:t>
    </dgm:pt>
    <dgm:pt modelId="{CC8EE713-17C5-488B-BF6C-A5545E9CE792}" type="sibTrans" cxnId="{609AEB6A-2E59-41C9-A53D-95BD5CE10656}">
      <dgm:prSet/>
      <dgm:spPr/>
      <dgm:t>
        <a:bodyPr/>
        <a:lstStyle/>
        <a:p>
          <a:endParaRPr lang="fr-FR"/>
        </a:p>
      </dgm:t>
    </dgm:pt>
    <dgm:pt modelId="{EDCFAE69-CC6B-4CC4-852D-BBFA7F6B6408}">
      <dgm:prSet phldrT="[Texte]"/>
      <dgm:spPr>
        <a:solidFill>
          <a:srgbClr val="DCFAF6"/>
        </a:solidFill>
      </dgm:spPr>
      <dgm:t>
        <a:bodyPr/>
        <a:lstStyle/>
        <a:p>
          <a:r>
            <a:rPr lang="fr-FR" dirty="0" err="1">
              <a:solidFill>
                <a:schemeClr val="tx2">
                  <a:lumMod val="10000"/>
                </a:schemeClr>
              </a:solidFill>
            </a:rPr>
            <a:t>Operational</a:t>
          </a:r>
          <a:r>
            <a:rPr lang="fr-FR" dirty="0">
              <a:solidFill>
                <a:schemeClr val="tx2">
                  <a:lumMod val="10000"/>
                </a:schemeClr>
              </a:solidFill>
            </a:rPr>
            <a:t> performance</a:t>
          </a:r>
        </a:p>
      </dgm:t>
    </dgm:pt>
    <dgm:pt modelId="{69BBFE4D-6696-4CFA-91CC-7766A5309769}" type="parTrans" cxnId="{531CB839-A068-4339-B416-FAAC5EE8631C}">
      <dgm:prSet/>
      <dgm:spPr/>
      <dgm:t>
        <a:bodyPr/>
        <a:lstStyle/>
        <a:p>
          <a:endParaRPr lang="fr-FR"/>
        </a:p>
      </dgm:t>
    </dgm:pt>
    <dgm:pt modelId="{2700FA40-D104-4FC4-A2D2-3DB251657AD2}" type="sibTrans" cxnId="{531CB839-A068-4339-B416-FAAC5EE8631C}">
      <dgm:prSet/>
      <dgm:spPr/>
      <dgm:t>
        <a:bodyPr/>
        <a:lstStyle/>
        <a:p>
          <a:endParaRPr lang="fr-FR"/>
        </a:p>
      </dgm:t>
    </dgm:pt>
    <dgm:pt modelId="{C2219647-704D-427B-95EC-D1D0A9A3AC5B}">
      <dgm:prSet phldrT="[Texte]"/>
      <dgm:spPr>
        <a:solidFill>
          <a:srgbClr val="DCFAF6"/>
        </a:solidFill>
      </dgm:spPr>
      <dgm:t>
        <a:bodyPr/>
        <a:lstStyle/>
        <a:p>
          <a:r>
            <a:rPr lang="fr-FR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fr-FR" dirty="0" err="1">
              <a:solidFill>
                <a:schemeClr val="tx2">
                  <a:lumMod val="10000"/>
                </a:schemeClr>
              </a:solidFill>
            </a:rPr>
            <a:t>Completion</a:t>
          </a:r>
          <a:r>
            <a:rPr lang="fr-FR" dirty="0">
              <a:solidFill>
                <a:schemeClr val="tx2">
                  <a:lumMod val="10000"/>
                </a:schemeClr>
              </a:solidFill>
            </a:rPr>
            <a:t> of </a:t>
          </a:r>
          <a:r>
            <a:rPr lang="fr-FR" dirty="0" err="1">
              <a:solidFill>
                <a:schemeClr val="tx2">
                  <a:lumMod val="10000"/>
                </a:schemeClr>
              </a:solidFill>
            </a:rPr>
            <a:t>recurring</a:t>
          </a:r>
          <a:r>
            <a:rPr lang="fr-FR" dirty="0">
              <a:solidFill>
                <a:schemeClr val="tx2">
                  <a:lumMod val="10000"/>
                </a:schemeClr>
              </a:solidFill>
            </a:rPr>
            <a:t>  </a:t>
          </a:r>
          <a:r>
            <a:rPr lang="fr-FR" dirty="0" err="1">
              <a:solidFill>
                <a:schemeClr val="tx2">
                  <a:lumMod val="10000"/>
                </a:schemeClr>
              </a:solidFill>
            </a:rPr>
            <a:t>tasks</a:t>
          </a:r>
          <a:endParaRPr lang="fr-FR" dirty="0">
            <a:solidFill>
              <a:schemeClr val="tx2">
                <a:lumMod val="10000"/>
              </a:schemeClr>
            </a:solidFill>
          </a:endParaRPr>
        </a:p>
      </dgm:t>
    </dgm:pt>
    <dgm:pt modelId="{A3659B92-EBA5-4CD1-8A39-95A6E620EF2B}" type="parTrans" cxnId="{2608777B-61A2-438B-9C88-8A9FD0B7A257}">
      <dgm:prSet/>
      <dgm:spPr/>
      <dgm:t>
        <a:bodyPr/>
        <a:lstStyle/>
        <a:p>
          <a:endParaRPr lang="fr-FR"/>
        </a:p>
      </dgm:t>
    </dgm:pt>
    <dgm:pt modelId="{46E03270-33F6-4B47-8223-6E967B48063A}" type="sibTrans" cxnId="{2608777B-61A2-438B-9C88-8A9FD0B7A257}">
      <dgm:prSet/>
      <dgm:spPr/>
      <dgm:t>
        <a:bodyPr/>
        <a:lstStyle/>
        <a:p>
          <a:endParaRPr lang="fr-FR"/>
        </a:p>
      </dgm:t>
    </dgm:pt>
    <dgm:pt modelId="{061077AF-4C0E-4CE0-B7EB-6134CE906484}">
      <dgm:prSet phldrT="[Texte]"/>
      <dgm:spPr>
        <a:solidFill>
          <a:srgbClr val="DCFAF6"/>
        </a:solidFill>
      </dgm:spPr>
      <dgm:t>
        <a:bodyPr/>
        <a:lstStyle/>
        <a:p>
          <a:r>
            <a:rPr lang="fr-FR" dirty="0" err="1">
              <a:solidFill>
                <a:schemeClr val="tx2">
                  <a:lumMod val="10000"/>
                </a:schemeClr>
              </a:solidFill>
            </a:rPr>
            <a:t>Achievement</a:t>
          </a:r>
          <a:r>
            <a:rPr lang="fr-FR" dirty="0">
              <a:solidFill>
                <a:schemeClr val="tx2">
                  <a:lumMod val="10000"/>
                </a:schemeClr>
              </a:solidFill>
            </a:rPr>
            <a:t> of KPI  objectives</a:t>
          </a:r>
        </a:p>
      </dgm:t>
    </dgm:pt>
    <dgm:pt modelId="{5402778D-D1F2-43F3-A4C3-A8321891D651}" type="parTrans" cxnId="{B62F26C6-616A-4C10-958D-EB587584AAC6}">
      <dgm:prSet/>
      <dgm:spPr/>
      <dgm:t>
        <a:bodyPr/>
        <a:lstStyle/>
        <a:p>
          <a:endParaRPr lang="fr-FR"/>
        </a:p>
      </dgm:t>
    </dgm:pt>
    <dgm:pt modelId="{00C68687-9D2D-435D-858A-9537155A3FDC}" type="sibTrans" cxnId="{B62F26C6-616A-4C10-958D-EB587584AAC6}">
      <dgm:prSet/>
      <dgm:spPr/>
      <dgm:t>
        <a:bodyPr/>
        <a:lstStyle/>
        <a:p>
          <a:endParaRPr lang="fr-FR"/>
        </a:p>
      </dgm:t>
    </dgm:pt>
    <dgm:pt modelId="{2B806C35-F69B-4518-9D51-31F1F32EC865}">
      <dgm:prSet phldrT="[Texte]"/>
      <dgm:spPr>
        <a:solidFill>
          <a:srgbClr val="DCFAF6"/>
        </a:solidFill>
      </dgm:spPr>
      <dgm:t>
        <a:bodyPr/>
        <a:lstStyle/>
        <a:p>
          <a:r>
            <a:rPr lang="en-US" b="0" dirty="0">
              <a:solidFill>
                <a:schemeClr val="tx2">
                  <a:lumMod val="10000"/>
                </a:schemeClr>
              </a:solidFill>
            </a:rPr>
            <a:t>Completion rate over the last 12 months of tasks due</a:t>
          </a:r>
          <a:endParaRPr lang="fr-FR" b="0" dirty="0">
            <a:solidFill>
              <a:schemeClr val="tx2">
                <a:lumMod val="10000"/>
              </a:schemeClr>
            </a:solidFill>
          </a:endParaRPr>
        </a:p>
      </dgm:t>
    </dgm:pt>
    <dgm:pt modelId="{C0E2C2D6-B6F2-4E44-82C4-1C3C271BB3EF}" type="parTrans" cxnId="{F769CBD8-BDD5-4A36-8565-93EB0F0E4DFB}">
      <dgm:prSet/>
      <dgm:spPr>
        <a:ln>
          <a:prstDash val="lgDash"/>
        </a:ln>
      </dgm:spPr>
      <dgm:t>
        <a:bodyPr/>
        <a:lstStyle/>
        <a:p>
          <a:endParaRPr lang="fr-FR"/>
        </a:p>
      </dgm:t>
    </dgm:pt>
    <dgm:pt modelId="{14343AB2-F895-485A-BA6A-4C901B94302E}" type="sibTrans" cxnId="{F769CBD8-BDD5-4A36-8565-93EB0F0E4DFB}">
      <dgm:prSet/>
      <dgm:spPr/>
      <dgm:t>
        <a:bodyPr/>
        <a:lstStyle/>
        <a:p>
          <a:endParaRPr lang="fr-FR"/>
        </a:p>
      </dgm:t>
    </dgm:pt>
    <dgm:pt modelId="{B93AA29E-7993-493F-9D7E-BAB2E12C4A4D}">
      <dgm:prSet phldrT="[Texte]"/>
      <dgm:spPr>
        <a:solidFill>
          <a:srgbClr val="DCFAF6"/>
        </a:solidFill>
      </dgm:spPr>
      <dgm:t>
        <a:bodyPr/>
        <a:lstStyle/>
        <a:p>
          <a:r>
            <a:rPr lang="fr-FR" dirty="0" err="1">
              <a:solidFill>
                <a:schemeClr val="tx2">
                  <a:lumMod val="10000"/>
                </a:schemeClr>
              </a:solidFill>
            </a:rPr>
            <a:t>Average</a:t>
          </a:r>
          <a:r>
            <a:rPr lang="fr-FR" dirty="0">
              <a:solidFill>
                <a:schemeClr val="tx2">
                  <a:lumMod val="10000"/>
                </a:schemeClr>
              </a:solidFill>
            </a:rPr>
            <a:t> performance/objectives </a:t>
          </a:r>
          <a:r>
            <a:rPr lang="fr-FR" dirty="0" err="1">
              <a:solidFill>
                <a:schemeClr val="tx2">
                  <a:lumMod val="10000"/>
                </a:schemeClr>
              </a:solidFill>
            </a:rPr>
            <a:t>indicator</a:t>
          </a:r>
          <a:r>
            <a:rPr lang="fr-FR" dirty="0">
              <a:solidFill>
                <a:schemeClr val="tx2">
                  <a:lumMod val="10000"/>
                </a:schemeClr>
              </a:solidFill>
            </a:rPr>
            <a:t> ratio</a:t>
          </a:r>
          <a:endParaRPr lang="fr-FR" b="1" dirty="0">
            <a:solidFill>
              <a:schemeClr val="tx2">
                <a:lumMod val="10000"/>
              </a:schemeClr>
            </a:solidFill>
          </a:endParaRPr>
        </a:p>
      </dgm:t>
    </dgm:pt>
    <dgm:pt modelId="{C744E0AC-6DB4-41FB-800D-D477D30466E1}" type="parTrans" cxnId="{DAAA1420-8E61-442E-8066-4C4A152D9CBB}">
      <dgm:prSet/>
      <dgm:spPr>
        <a:ln>
          <a:prstDash val="lgDash"/>
        </a:ln>
      </dgm:spPr>
      <dgm:t>
        <a:bodyPr/>
        <a:lstStyle/>
        <a:p>
          <a:endParaRPr lang="fr-FR"/>
        </a:p>
      </dgm:t>
    </dgm:pt>
    <dgm:pt modelId="{025077F9-72F0-455B-9B1B-85181EF4FFFC}" type="sibTrans" cxnId="{DAAA1420-8E61-442E-8066-4C4A152D9CBB}">
      <dgm:prSet/>
      <dgm:spPr/>
      <dgm:t>
        <a:bodyPr/>
        <a:lstStyle/>
        <a:p>
          <a:endParaRPr lang="fr-FR"/>
        </a:p>
      </dgm:t>
    </dgm:pt>
    <dgm:pt modelId="{493049D7-AD6E-4774-A51D-E3F3FC571ED1}">
      <dgm:prSet phldrT="[Texte]"/>
      <dgm:spPr>
        <a:solidFill>
          <a:srgbClr val="DCFAF6"/>
        </a:solidFill>
      </dgm:spPr>
      <dgm:t>
        <a:bodyPr/>
        <a:lstStyle/>
        <a:p>
          <a:r>
            <a:rPr lang="fr-FR" dirty="0" err="1">
              <a:solidFill>
                <a:schemeClr val="tx2">
                  <a:lumMod val="10000"/>
                </a:schemeClr>
              </a:solidFill>
            </a:rPr>
            <a:t>Efficiency</a:t>
          </a:r>
          <a:r>
            <a:rPr lang="fr-FR" dirty="0">
              <a:solidFill>
                <a:schemeClr val="tx2">
                  <a:lumMod val="10000"/>
                </a:schemeClr>
              </a:solidFill>
            </a:rPr>
            <a:t> of the </a:t>
          </a:r>
          <a:r>
            <a:rPr lang="fr-FR" dirty="0" err="1">
              <a:solidFill>
                <a:schemeClr val="tx2">
                  <a:lumMod val="10000"/>
                </a:schemeClr>
              </a:solidFill>
            </a:rPr>
            <a:t>device</a:t>
          </a:r>
          <a:endParaRPr lang="fr-FR" dirty="0">
            <a:solidFill>
              <a:schemeClr val="tx2">
                <a:lumMod val="10000"/>
              </a:schemeClr>
            </a:solidFill>
          </a:endParaRPr>
        </a:p>
      </dgm:t>
    </dgm:pt>
    <dgm:pt modelId="{82CDB82B-B511-4457-9CFA-2054E614E31C}" type="parTrans" cxnId="{53B6ECA8-534B-437D-A65A-B3E0FF1F5327}">
      <dgm:prSet/>
      <dgm:spPr/>
      <dgm:t>
        <a:bodyPr/>
        <a:lstStyle/>
        <a:p>
          <a:endParaRPr lang="fr-FR"/>
        </a:p>
      </dgm:t>
    </dgm:pt>
    <dgm:pt modelId="{8E52E3D6-F705-4DBC-ADBB-4CAE81318050}" type="sibTrans" cxnId="{53B6ECA8-534B-437D-A65A-B3E0FF1F5327}">
      <dgm:prSet/>
      <dgm:spPr/>
      <dgm:t>
        <a:bodyPr/>
        <a:lstStyle/>
        <a:p>
          <a:endParaRPr lang="fr-FR"/>
        </a:p>
      </dgm:t>
    </dgm:pt>
    <dgm:pt modelId="{8DE8F86B-03EE-4C30-BC8B-AB674320FB05}">
      <dgm:prSet phldrT="[Texte]"/>
      <dgm:spPr>
        <a:solidFill>
          <a:srgbClr val="DCFAF6"/>
        </a:solidFill>
      </dgm:spPr>
      <dgm:t>
        <a:bodyPr/>
        <a:lstStyle/>
        <a:p>
          <a:r>
            <a:rPr lang="en-US" dirty="0">
              <a:solidFill>
                <a:schemeClr val="tx2">
                  <a:lumMod val="10000"/>
                </a:schemeClr>
              </a:solidFill>
            </a:rPr>
            <a:t>Malus of reduction covered by </a:t>
          </a:r>
          <a:r>
            <a:rPr lang="en-US" b="1" dirty="0">
              <a:solidFill>
                <a:schemeClr val="tx2">
                  <a:lumMod val="10000"/>
                </a:schemeClr>
              </a:solidFill>
            </a:rPr>
            <a:t>one or more improvement actions</a:t>
          </a:r>
          <a:endParaRPr lang="fr-FR" b="1" dirty="0">
            <a:solidFill>
              <a:schemeClr val="tx2">
                <a:lumMod val="10000"/>
              </a:schemeClr>
            </a:solidFill>
          </a:endParaRPr>
        </a:p>
      </dgm:t>
    </dgm:pt>
    <dgm:pt modelId="{183C1D59-BF8A-4AB5-B7BF-4ABB382F2FE3}" type="parTrans" cxnId="{E5E4EBC2-1FE7-4D13-8EA0-EB38657AB4C0}">
      <dgm:prSet/>
      <dgm:spPr>
        <a:ln>
          <a:prstDash val="dash"/>
        </a:ln>
      </dgm:spPr>
      <dgm:t>
        <a:bodyPr/>
        <a:lstStyle/>
        <a:p>
          <a:endParaRPr lang="fr-FR"/>
        </a:p>
      </dgm:t>
    </dgm:pt>
    <dgm:pt modelId="{3E6F175D-2F5D-484F-BB0E-969DC8A7B0A1}" type="sibTrans" cxnId="{E5E4EBC2-1FE7-4D13-8EA0-EB38657AB4C0}">
      <dgm:prSet/>
      <dgm:spPr/>
      <dgm:t>
        <a:bodyPr/>
        <a:lstStyle/>
        <a:p>
          <a:endParaRPr lang="fr-FR"/>
        </a:p>
      </dgm:t>
    </dgm:pt>
    <dgm:pt modelId="{1C9247F4-F34E-417D-8653-36F089045EC1}">
      <dgm:prSet phldrT="[Texte]"/>
      <dgm:spPr>
        <a:solidFill>
          <a:srgbClr val="DCFAF6"/>
        </a:solidFill>
      </dgm:spPr>
      <dgm:t>
        <a:bodyPr/>
        <a:lstStyle/>
        <a:p>
          <a:r>
            <a:rPr lang="fr-FR" dirty="0" err="1">
              <a:solidFill>
                <a:schemeClr val="tx2">
                  <a:lumMod val="10000"/>
                </a:schemeClr>
              </a:solidFill>
            </a:rPr>
            <a:t>Theoretical</a:t>
          </a:r>
          <a:r>
            <a:rPr lang="fr-FR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fr-FR" dirty="0" err="1">
              <a:solidFill>
                <a:schemeClr val="tx2">
                  <a:lumMod val="10000"/>
                </a:schemeClr>
              </a:solidFill>
            </a:rPr>
            <a:t>coverage</a:t>
          </a:r>
          <a:endParaRPr lang="fr-FR" dirty="0">
            <a:solidFill>
              <a:schemeClr val="tx2">
                <a:lumMod val="10000"/>
              </a:schemeClr>
            </a:solidFill>
          </a:endParaRPr>
        </a:p>
      </dgm:t>
    </dgm:pt>
    <dgm:pt modelId="{85EC2DE8-20A9-4601-B010-3E85A942FBBB}" type="parTrans" cxnId="{DAD9EEC6-08C5-43F3-9F53-14F92DDB1518}">
      <dgm:prSet/>
      <dgm:spPr/>
      <dgm:t>
        <a:bodyPr/>
        <a:lstStyle/>
        <a:p>
          <a:endParaRPr lang="fr-FR"/>
        </a:p>
      </dgm:t>
    </dgm:pt>
    <dgm:pt modelId="{8A16A7BB-7514-4687-9B67-476EA8A821B0}" type="sibTrans" cxnId="{DAD9EEC6-08C5-43F3-9F53-14F92DDB1518}">
      <dgm:prSet/>
      <dgm:spPr/>
      <dgm:t>
        <a:bodyPr/>
        <a:lstStyle/>
        <a:p>
          <a:endParaRPr lang="fr-FR"/>
        </a:p>
      </dgm:t>
    </dgm:pt>
    <dgm:pt modelId="{8573DFD5-AC57-45B8-985B-29F56E89F7BD}">
      <dgm:prSet phldrT="[Texte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Impact of the measure on the objective</a:t>
          </a:r>
          <a:endParaRPr lang="fr-FR" dirty="0">
            <a:solidFill>
              <a:schemeClr val="bg1"/>
            </a:solidFill>
          </a:endParaRPr>
        </a:p>
      </dgm:t>
    </dgm:pt>
    <dgm:pt modelId="{04BFF63C-EEBD-4F16-800C-F9F5D7BB581E}" type="parTrans" cxnId="{E05043C2-B60D-4120-A86D-C2F46EDEACDB}">
      <dgm:prSet/>
      <dgm:spPr/>
      <dgm:t>
        <a:bodyPr/>
        <a:lstStyle/>
        <a:p>
          <a:endParaRPr lang="fr-FR"/>
        </a:p>
      </dgm:t>
    </dgm:pt>
    <dgm:pt modelId="{8007302A-E8DC-497E-BE4E-99CE8F378661}" type="sibTrans" cxnId="{E05043C2-B60D-4120-A86D-C2F46EDEACDB}">
      <dgm:prSet/>
      <dgm:spPr/>
      <dgm:t>
        <a:bodyPr/>
        <a:lstStyle/>
        <a:p>
          <a:endParaRPr lang="fr-FR"/>
        </a:p>
      </dgm:t>
    </dgm:pt>
    <dgm:pt modelId="{2D96D72F-DF8D-498A-9063-242F6635140D}">
      <dgm:prSet phldrT="[Texte]"/>
      <dgm:spPr>
        <a:solidFill>
          <a:srgbClr val="DCFAF6"/>
        </a:solidFill>
      </dgm:spPr>
      <dgm:t>
        <a:bodyPr/>
        <a:lstStyle/>
        <a:p>
          <a:r>
            <a:rPr lang="en-US" dirty="0">
              <a:solidFill>
                <a:schemeClr val="tx2">
                  <a:lumMod val="10000"/>
                </a:schemeClr>
              </a:solidFill>
            </a:rPr>
            <a:t>Measure weighting on the objective.</a:t>
          </a:r>
          <a:endParaRPr lang="fr-FR" dirty="0">
            <a:solidFill>
              <a:schemeClr val="tx2">
                <a:lumMod val="10000"/>
              </a:schemeClr>
            </a:solidFill>
          </a:endParaRPr>
        </a:p>
      </dgm:t>
    </dgm:pt>
    <dgm:pt modelId="{B464EBE8-9E95-4EBA-890B-0E2CE3863FA6}" type="parTrans" cxnId="{E81BC106-7F00-4AE4-87A5-A054AE18A20E}">
      <dgm:prSet/>
      <dgm:spPr>
        <a:ln>
          <a:prstDash val="dash"/>
        </a:ln>
      </dgm:spPr>
      <dgm:t>
        <a:bodyPr/>
        <a:lstStyle/>
        <a:p>
          <a:endParaRPr lang="fr-FR"/>
        </a:p>
      </dgm:t>
    </dgm:pt>
    <dgm:pt modelId="{4BE7F1A3-3CBF-4CEF-8021-6670BBE34699}" type="sibTrans" cxnId="{E81BC106-7F00-4AE4-87A5-A054AE18A20E}">
      <dgm:prSet/>
      <dgm:spPr/>
      <dgm:t>
        <a:bodyPr/>
        <a:lstStyle/>
        <a:p>
          <a:endParaRPr lang="fr-FR"/>
        </a:p>
      </dgm:t>
    </dgm:pt>
    <dgm:pt modelId="{82F384E1-0487-4055-9CD4-501622188BFB}" type="pres">
      <dgm:prSet presAssocID="{3A8B6BAC-D700-4DBE-B35C-BA7056505C8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0C49E1-A4C8-4D37-BA80-0C1603E246F2}" type="pres">
      <dgm:prSet presAssocID="{8573DFD5-AC57-45B8-985B-29F56E89F7BD}" presName="root1" presStyleCnt="0"/>
      <dgm:spPr/>
    </dgm:pt>
    <dgm:pt modelId="{4AA3CF58-D9E2-464A-8EF5-9EAB8F14842E}" type="pres">
      <dgm:prSet presAssocID="{8573DFD5-AC57-45B8-985B-29F56E89F7BD}" presName="LevelOneTextNode" presStyleLbl="node0" presStyleIdx="0" presStyleCnt="1">
        <dgm:presLayoutVars>
          <dgm:chPref val="3"/>
        </dgm:presLayoutVars>
      </dgm:prSet>
      <dgm:spPr/>
    </dgm:pt>
    <dgm:pt modelId="{096994F2-0197-4AEB-9875-0163EAEC8C99}" type="pres">
      <dgm:prSet presAssocID="{8573DFD5-AC57-45B8-985B-29F56E89F7BD}" presName="level2hierChild" presStyleCnt="0"/>
      <dgm:spPr/>
    </dgm:pt>
    <dgm:pt modelId="{B38CFD17-1E96-4CEB-8C51-54AFCA1945AF}" type="pres">
      <dgm:prSet presAssocID="{85EC2DE8-20A9-4601-B010-3E85A942FBBB}" presName="conn2-1" presStyleLbl="parChTrans1D2" presStyleIdx="0" presStyleCnt="2"/>
      <dgm:spPr/>
    </dgm:pt>
    <dgm:pt modelId="{F12574FB-8FC7-4E32-B04E-6D58063F4E2D}" type="pres">
      <dgm:prSet presAssocID="{85EC2DE8-20A9-4601-B010-3E85A942FBBB}" presName="connTx" presStyleLbl="parChTrans1D2" presStyleIdx="0" presStyleCnt="2"/>
      <dgm:spPr/>
    </dgm:pt>
    <dgm:pt modelId="{FCDF059E-E25A-48C3-B7FE-69E9BF524E0D}" type="pres">
      <dgm:prSet presAssocID="{1C9247F4-F34E-417D-8653-36F089045EC1}" presName="root2" presStyleCnt="0"/>
      <dgm:spPr/>
    </dgm:pt>
    <dgm:pt modelId="{42BE7CFA-67E1-4331-917F-E2F844AD137C}" type="pres">
      <dgm:prSet presAssocID="{1C9247F4-F34E-417D-8653-36F089045EC1}" presName="LevelTwoTextNode" presStyleLbl="node2" presStyleIdx="0" presStyleCnt="2" custLinFactNeighborX="329" custLinFactNeighborY="2249">
        <dgm:presLayoutVars>
          <dgm:chPref val="3"/>
        </dgm:presLayoutVars>
      </dgm:prSet>
      <dgm:spPr/>
    </dgm:pt>
    <dgm:pt modelId="{066DCA8D-5364-40F4-BA88-976152C64F73}" type="pres">
      <dgm:prSet presAssocID="{1C9247F4-F34E-417D-8653-36F089045EC1}" presName="level3hierChild" presStyleCnt="0"/>
      <dgm:spPr/>
    </dgm:pt>
    <dgm:pt modelId="{47DC0E2F-4783-4ECC-BF62-EB2B80D67DAE}" type="pres">
      <dgm:prSet presAssocID="{B464EBE8-9E95-4EBA-890B-0E2CE3863FA6}" presName="conn2-1" presStyleLbl="parChTrans1D3" presStyleIdx="0" presStyleCnt="3"/>
      <dgm:spPr/>
    </dgm:pt>
    <dgm:pt modelId="{2CB50C48-0E60-4A9B-BE24-61A82A0CFC0B}" type="pres">
      <dgm:prSet presAssocID="{B464EBE8-9E95-4EBA-890B-0E2CE3863FA6}" presName="connTx" presStyleLbl="parChTrans1D3" presStyleIdx="0" presStyleCnt="3"/>
      <dgm:spPr/>
    </dgm:pt>
    <dgm:pt modelId="{18B5B955-9258-48DB-9884-83FF424C6E8B}" type="pres">
      <dgm:prSet presAssocID="{2D96D72F-DF8D-498A-9063-242F6635140D}" presName="root2" presStyleCnt="0"/>
      <dgm:spPr/>
    </dgm:pt>
    <dgm:pt modelId="{19A9BC79-C9D5-4BA5-98ED-753894B9AFFC}" type="pres">
      <dgm:prSet presAssocID="{2D96D72F-DF8D-498A-9063-242F6635140D}" presName="LevelTwoTextNode" presStyleLbl="node3" presStyleIdx="0" presStyleCnt="3">
        <dgm:presLayoutVars>
          <dgm:chPref val="3"/>
        </dgm:presLayoutVars>
      </dgm:prSet>
      <dgm:spPr/>
    </dgm:pt>
    <dgm:pt modelId="{DE6AE2C1-47F6-447C-808D-DD37181E8C8E}" type="pres">
      <dgm:prSet presAssocID="{2D96D72F-DF8D-498A-9063-242F6635140D}" presName="level3hierChild" presStyleCnt="0"/>
      <dgm:spPr/>
    </dgm:pt>
    <dgm:pt modelId="{BB3DFBE1-8225-4E5E-A241-314ABAE54C01}" type="pres">
      <dgm:prSet presAssocID="{BAFC91CA-46E2-48CF-830D-8078F061E1A6}" presName="conn2-1" presStyleLbl="parChTrans1D2" presStyleIdx="1" presStyleCnt="2"/>
      <dgm:spPr/>
    </dgm:pt>
    <dgm:pt modelId="{6012E0AE-73A0-4578-89E4-D89D1AEC0F7A}" type="pres">
      <dgm:prSet presAssocID="{BAFC91CA-46E2-48CF-830D-8078F061E1A6}" presName="connTx" presStyleLbl="parChTrans1D2" presStyleIdx="1" presStyleCnt="2"/>
      <dgm:spPr/>
    </dgm:pt>
    <dgm:pt modelId="{97DE0745-0C58-42B7-AB90-1F9AFB70AF15}" type="pres">
      <dgm:prSet presAssocID="{2D018EAB-7C51-46E2-A16A-7510774E5979}" presName="root2" presStyleCnt="0"/>
      <dgm:spPr/>
    </dgm:pt>
    <dgm:pt modelId="{B16CB870-69E4-42C0-A8C0-AC11A8552F5D}" type="pres">
      <dgm:prSet presAssocID="{2D018EAB-7C51-46E2-A16A-7510774E5979}" presName="LevelTwoTextNode" presStyleLbl="node2" presStyleIdx="1" presStyleCnt="2" custLinFactNeighborX="329" custLinFactNeighborY="3151">
        <dgm:presLayoutVars>
          <dgm:chPref val="3"/>
        </dgm:presLayoutVars>
      </dgm:prSet>
      <dgm:spPr/>
    </dgm:pt>
    <dgm:pt modelId="{85412CD3-0DB2-4A09-B1E4-E9E65E70356F}" type="pres">
      <dgm:prSet presAssocID="{2D018EAB-7C51-46E2-A16A-7510774E5979}" presName="level3hierChild" presStyleCnt="0"/>
      <dgm:spPr/>
    </dgm:pt>
    <dgm:pt modelId="{41EB6A86-BEE3-468A-9DBF-44FCCD3CC85E}" type="pres">
      <dgm:prSet presAssocID="{69BBFE4D-6696-4CFA-91CC-7766A5309769}" presName="conn2-1" presStyleLbl="parChTrans1D3" presStyleIdx="1" presStyleCnt="3"/>
      <dgm:spPr/>
    </dgm:pt>
    <dgm:pt modelId="{8A352617-E0B3-4839-931C-15C387D7530B}" type="pres">
      <dgm:prSet presAssocID="{69BBFE4D-6696-4CFA-91CC-7766A5309769}" presName="connTx" presStyleLbl="parChTrans1D3" presStyleIdx="1" presStyleCnt="3"/>
      <dgm:spPr/>
    </dgm:pt>
    <dgm:pt modelId="{CBD2A16A-AB5B-4B26-8988-B25A64BF8061}" type="pres">
      <dgm:prSet presAssocID="{EDCFAE69-CC6B-4CC4-852D-BBFA7F6B6408}" presName="root2" presStyleCnt="0"/>
      <dgm:spPr/>
    </dgm:pt>
    <dgm:pt modelId="{6E5DD38B-7F16-4748-9D25-999B078D0D76}" type="pres">
      <dgm:prSet presAssocID="{EDCFAE69-CC6B-4CC4-852D-BBFA7F6B6408}" presName="LevelTwoTextNode" presStyleLbl="node3" presStyleIdx="1" presStyleCnt="3" custScaleX="93679" custLinFactNeighborX="-448" custLinFactNeighborY="2990">
        <dgm:presLayoutVars>
          <dgm:chPref val="3"/>
        </dgm:presLayoutVars>
      </dgm:prSet>
      <dgm:spPr/>
    </dgm:pt>
    <dgm:pt modelId="{301AFD72-E326-46D6-B6E2-93BDEFB66142}" type="pres">
      <dgm:prSet presAssocID="{EDCFAE69-CC6B-4CC4-852D-BBFA7F6B6408}" presName="level3hierChild" presStyleCnt="0"/>
      <dgm:spPr/>
    </dgm:pt>
    <dgm:pt modelId="{9F045EFA-A6E7-4198-8FDA-64F48BE40B22}" type="pres">
      <dgm:prSet presAssocID="{A3659B92-EBA5-4CD1-8A39-95A6E620EF2B}" presName="conn2-1" presStyleLbl="parChTrans1D4" presStyleIdx="0" presStyleCnt="5"/>
      <dgm:spPr/>
    </dgm:pt>
    <dgm:pt modelId="{B9D29AFC-2BBE-43D8-8446-D2174FBA1B9B}" type="pres">
      <dgm:prSet presAssocID="{A3659B92-EBA5-4CD1-8A39-95A6E620EF2B}" presName="connTx" presStyleLbl="parChTrans1D4" presStyleIdx="0" presStyleCnt="5"/>
      <dgm:spPr/>
    </dgm:pt>
    <dgm:pt modelId="{7FE4856A-1D85-405F-A19F-7E649094D158}" type="pres">
      <dgm:prSet presAssocID="{C2219647-704D-427B-95EC-D1D0A9A3AC5B}" presName="root2" presStyleCnt="0"/>
      <dgm:spPr/>
    </dgm:pt>
    <dgm:pt modelId="{76F61539-E76C-4098-A191-5773D65CAB24}" type="pres">
      <dgm:prSet presAssocID="{C2219647-704D-427B-95EC-D1D0A9A3AC5B}" presName="LevelTwoTextNode" presStyleLbl="node4" presStyleIdx="0" presStyleCnt="5">
        <dgm:presLayoutVars>
          <dgm:chPref val="3"/>
        </dgm:presLayoutVars>
      </dgm:prSet>
      <dgm:spPr/>
    </dgm:pt>
    <dgm:pt modelId="{00031233-436B-419A-8E41-7D98BCF0C854}" type="pres">
      <dgm:prSet presAssocID="{C2219647-704D-427B-95EC-D1D0A9A3AC5B}" presName="level3hierChild" presStyleCnt="0"/>
      <dgm:spPr/>
    </dgm:pt>
    <dgm:pt modelId="{9859A9C1-125D-48CC-9594-0347CBF041C0}" type="pres">
      <dgm:prSet presAssocID="{C0E2C2D6-B6F2-4E44-82C4-1C3C271BB3EF}" presName="conn2-1" presStyleLbl="parChTrans1D4" presStyleIdx="1" presStyleCnt="5"/>
      <dgm:spPr/>
    </dgm:pt>
    <dgm:pt modelId="{66336A05-205C-4886-BA33-807E2E2BD269}" type="pres">
      <dgm:prSet presAssocID="{C0E2C2D6-B6F2-4E44-82C4-1C3C271BB3EF}" presName="connTx" presStyleLbl="parChTrans1D4" presStyleIdx="1" presStyleCnt="5"/>
      <dgm:spPr/>
    </dgm:pt>
    <dgm:pt modelId="{05E30F1F-98E7-45DF-BA0D-CF63827AB36E}" type="pres">
      <dgm:prSet presAssocID="{2B806C35-F69B-4518-9D51-31F1F32EC865}" presName="root2" presStyleCnt="0"/>
      <dgm:spPr/>
    </dgm:pt>
    <dgm:pt modelId="{C6583A70-7E04-43EA-B8F0-885A0F0D392C}" type="pres">
      <dgm:prSet presAssocID="{2B806C35-F69B-4518-9D51-31F1F32EC865}" presName="LevelTwoTextNode" presStyleLbl="node4" presStyleIdx="1" presStyleCnt="5">
        <dgm:presLayoutVars>
          <dgm:chPref val="3"/>
        </dgm:presLayoutVars>
      </dgm:prSet>
      <dgm:spPr/>
    </dgm:pt>
    <dgm:pt modelId="{996F1259-091D-4B31-BA25-0D5381C46F12}" type="pres">
      <dgm:prSet presAssocID="{2B806C35-F69B-4518-9D51-31F1F32EC865}" presName="level3hierChild" presStyleCnt="0"/>
      <dgm:spPr/>
    </dgm:pt>
    <dgm:pt modelId="{2747B307-5C61-4A95-97F9-257ED26A8668}" type="pres">
      <dgm:prSet presAssocID="{5402778D-D1F2-43F3-A4C3-A8321891D651}" presName="conn2-1" presStyleLbl="parChTrans1D4" presStyleIdx="2" presStyleCnt="5"/>
      <dgm:spPr/>
    </dgm:pt>
    <dgm:pt modelId="{CE62DFBC-8DBE-4882-B768-5DFA9E7D1249}" type="pres">
      <dgm:prSet presAssocID="{5402778D-D1F2-43F3-A4C3-A8321891D651}" presName="connTx" presStyleLbl="parChTrans1D4" presStyleIdx="2" presStyleCnt="5"/>
      <dgm:spPr/>
    </dgm:pt>
    <dgm:pt modelId="{713EC773-10E4-4661-9195-A33966DF47A3}" type="pres">
      <dgm:prSet presAssocID="{061077AF-4C0E-4CE0-B7EB-6134CE906484}" presName="root2" presStyleCnt="0"/>
      <dgm:spPr/>
    </dgm:pt>
    <dgm:pt modelId="{0BE86534-4AEC-42BB-A245-0B36454DA9DC}" type="pres">
      <dgm:prSet presAssocID="{061077AF-4C0E-4CE0-B7EB-6134CE906484}" presName="LevelTwoTextNode" presStyleLbl="node4" presStyleIdx="2" presStyleCnt="5" custLinFactNeighborX="2190" custLinFactNeighborY="-777">
        <dgm:presLayoutVars>
          <dgm:chPref val="3"/>
        </dgm:presLayoutVars>
      </dgm:prSet>
      <dgm:spPr/>
    </dgm:pt>
    <dgm:pt modelId="{380DEC9D-923B-46D1-8EDE-D4D45CDA24CB}" type="pres">
      <dgm:prSet presAssocID="{061077AF-4C0E-4CE0-B7EB-6134CE906484}" presName="level3hierChild" presStyleCnt="0"/>
      <dgm:spPr/>
    </dgm:pt>
    <dgm:pt modelId="{E070A06B-B2F0-4ECF-97EB-91D9457D192C}" type="pres">
      <dgm:prSet presAssocID="{C744E0AC-6DB4-41FB-800D-D477D30466E1}" presName="conn2-1" presStyleLbl="parChTrans1D4" presStyleIdx="3" presStyleCnt="5"/>
      <dgm:spPr/>
    </dgm:pt>
    <dgm:pt modelId="{52399D4A-B1C4-4FF3-B6E5-70F1FF0ECD37}" type="pres">
      <dgm:prSet presAssocID="{C744E0AC-6DB4-41FB-800D-D477D30466E1}" presName="connTx" presStyleLbl="parChTrans1D4" presStyleIdx="3" presStyleCnt="5"/>
      <dgm:spPr/>
    </dgm:pt>
    <dgm:pt modelId="{CCAB5BC0-E85B-4CDC-A0F9-8C9F88E6EAC5}" type="pres">
      <dgm:prSet presAssocID="{B93AA29E-7993-493F-9D7E-BAB2E12C4A4D}" presName="root2" presStyleCnt="0"/>
      <dgm:spPr/>
    </dgm:pt>
    <dgm:pt modelId="{5966654E-5A92-4CD6-A0C8-33151EC8EC07}" type="pres">
      <dgm:prSet presAssocID="{B93AA29E-7993-493F-9D7E-BAB2E12C4A4D}" presName="LevelTwoTextNode" presStyleLbl="node4" presStyleIdx="3" presStyleCnt="5">
        <dgm:presLayoutVars>
          <dgm:chPref val="3"/>
        </dgm:presLayoutVars>
      </dgm:prSet>
      <dgm:spPr/>
    </dgm:pt>
    <dgm:pt modelId="{73A44F25-95F7-41A6-B047-A72ED3403238}" type="pres">
      <dgm:prSet presAssocID="{B93AA29E-7993-493F-9D7E-BAB2E12C4A4D}" presName="level3hierChild" presStyleCnt="0"/>
      <dgm:spPr/>
    </dgm:pt>
    <dgm:pt modelId="{DE84A3F1-4EE5-4D66-B6F4-BB0EC4EAD557}" type="pres">
      <dgm:prSet presAssocID="{82CDB82B-B511-4457-9CFA-2054E614E31C}" presName="conn2-1" presStyleLbl="parChTrans1D3" presStyleIdx="2" presStyleCnt="3"/>
      <dgm:spPr/>
    </dgm:pt>
    <dgm:pt modelId="{11EC1FE2-F967-4EC7-B660-E39F1EA38FDD}" type="pres">
      <dgm:prSet presAssocID="{82CDB82B-B511-4457-9CFA-2054E614E31C}" presName="connTx" presStyleLbl="parChTrans1D3" presStyleIdx="2" presStyleCnt="3"/>
      <dgm:spPr/>
    </dgm:pt>
    <dgm:pt modelId="{FD9AE3E4-53FF-4729-9F02-904449CC96FE}" type="pres">
      <dgm:prSet presAssocID="{493049D7-AD6E-4774-A51D-E3F3FC571ED1}" presName="root2" presStyleCnt="0"/>
      <dgm:spPr/>
    </dgm:pt>
    <dgm:pt modelId="{9716F240-9B4D-40D3-A98A-7B205D012F4A}" type="pres">
      <dgm:prSet presAssocID="{493049D7-AD6E-4774-A51D-E3F3FC571ED1}" presName="LevelTwoTextNode" presStyleLbl="node3" presStyleIdx="2" presStyleCnt="3" custLinFactNeighborX="-1789" custLinFactNeighborY="-1342">
        <dgm:presLayoutVars>
          <dgm:chPref val="3"/>
        </dgm:presLayoutVars>
      </dgm:prSet>
      <dgm:spPr/>
    </dgm:pt>
    <dgm:pt modelId="{321F332D-12D4-4EB8-9CD9-1CE24B50CAAD}" type="pres">
      <dgm:prSet presAssocID="{493049D7-AD6E-4774-A51D-E3F3FC571ED1}" presName="level3hierChild" presStyleCnt="0"/>
      <dgm:spPr/>
    </dgm:pt>
    <dgm:pt modelId="{43BD5507-0585-4066-92DA-10EA97C6233A}" type="pres">
      <dgm:prSet presAssocID="{183C1D59-BF8A-4AB5-B7BF-4ABB382F2FE3}" presName="conn2-1" presStyleLbl="parChTrans1D4" presStyleIdx="4" presStyleCnt="5"/>
      <dgm:spPr/>
    </dgm:pt>
    <dgm:pt modelId="{3024B67B-D1BD-4750-92C8-F2FDC0FF187A}" type="pres">
      <dgm:prSet presAssocID="{183C1D59-BF8A-4AB5-B7BF-4ABB382F2FE3}" presName="connTx" presStyleLbl="parChTrans1D4" presStyleIdx="4" presStyleCnt="5"/>
      <dgm:spPr/>
    </dgm:pt>
    <dgm:pt modelId="{5913CE6B-78C4-4CE0-98EE-7ADCE8321CF6}" type="pres">
      <dgm:prSet presAssocID="{8DE8F86B-03EE-4C30-BC8B-AB674320FB05}" presName="root2" presStyleCnt="0"/>
      <dgm:spPr/>
    </dgm:pt>
    <dgm:pt modelId="{EE0CB710-4BCA-45C6-B5C3-3601B395ACBE}" type="pres">
      <dgm:prSet presAssocID="{8DE8F86B-03EE-4C30-BC8B-AB674320FB05}" presName="LevelTwoTextNode" presStyleLbl="node4" presStyleIdx="4" presStyleCnt="5">
        <dgm:presLayoutVars>
          <dgm:chPref val="3"/>
        </dgm:presLayoutVars>
      </dgm:prSet>
      <dgm:spPr/>
    </dgm:pt>
    <dgm:pt modelId="{A261C97F-3B0C-4C70-8806-93B72BB63F61}" type="pres">
      <dgm:prSet presAssocID="{8DE8F86B-03EE-4C30-BC8B-AB674320FB05}" presName="level3hierChild" presStyleCnt="0"/>
      <dgm:spPr/>
    </dgm:pt>
  </dgm:ptLst>
  <dgm:cxnLst>
    <dgm:cxn modelId="{9B5E5F05-F06E-49ED-A11B-788F57CF7622}" type="presOf" srcId="{C744E0AC-6DB4-41FB-800D-D477D30466E1}" destId="{52399D4A-B1C4-4FF3-B6E5-70F1FF0ECD37}" srcOrd="1" destOrd="0" presId="urn:microsoft.com/office/officeart/2008/layout/HorizontalMultiLevelHierarchy"/>
    <dgm:cxn modelId="{E81BC106-7F00-4AE4-87A5-A054AE18A20E}" srcId="{1C9247F4-F34E-417D-8653-36F089045EC1}" destId="{2D96D72F-DF8D-498A-9063-242F6635140D}" srcOrd="0" destOrd="0" parTransId="{B464EBE8-9E95-4EBA-890B-0E2CE3863FA6}" sibTransId="{4BE7F1A3-3CBF-4CEF-8021-6670BBE34699}"/>
    <dgm:cxn modelId="{DAAA1420-8E61-442E-8066-4C4A152D9CBB}" srcId="{061077AF-4C0E-4CE0-B7EB-6134CE906484}" destId="{B93AA29E-7993-493F-9D7E-BAB2E12C4A4D}" srcOrd="0" destOrd="0" parTransId="{C744E0AC-6DB4-41FB-800D-D477D30466E1}" sibTransId="{025077F9-72F0-455B-9B1B-85181EF4FFFC}"/>
    <dgm:cxn modelId="{6BDBB525-8323-4CB5-A3B6-AEC2B0C372BE}" type="presOf" srcId="{C0E2C2D6-B6F2-4E44-82C4-1C3C271BB3EF}" destId="{9859A9C1-125D-48CC-9594-0347CBF041C0}" srcOrd="0" destOrd="0" presId="urn:microsoft.com/office/officeart/2008/layout/HorizontalMultiLevelHierarchy"/>
    <dgm:cxn modelId="{4F28A526-BA50-495B-8744-AC48CC3C7516}" type="presOf" srcId="{BAFC91CA-46E2-48CF-830D-8078F061E1A6}" destId="{6012E0AE-73A0-4578-89E4-D89D1AEC0F7A}" srcOrd="1" destOrd="0" presId="urn:microsoft.com/office/officeart/2008/layout/HorizontalMultiLevelHierarchy"/>
    <dgm:cxn modelId="{E043342C-70E2-44DB-B923-466D2646068E}" type="presOf" srcId="{2D018EAB-7C51-46E2-A16A-7510774E5979}" destId="{B16CB870-69E4-42C0-A8C0-AC11A8552F5D}" srcOrd="0" destOrd="0" presId="urn:microsoft.com/office/officeart/2008/layout/HorizontalMultiLevelHierarchy"/>
    <dgm:cxn modelId="{97FE3530-7BDF-4482-925B-534974FE39B4}" type="presOf" srcId="{B464EBE8-9E95-4EBA-890B-0E2CE3863FA6}" destId="{47DC0E2F-4783-4ECC-BF62-EB2B80D67DAE}" srcOrd="0" destOrd="0" presId="urn:microsoft.com/office/officeart/2008/layout/HorizontalMultiLevelHierarchy"/>
    <dgm:cxn modelId="{43D55B32-5214-43BE-B316-0C9FAC434191}" type="presOf" srcId="{1C9247F4-F34E-417D-8653-36F089045EC1}" destId="{42BE7CFA-67E1-4331-917F-E2F844AD137C}" srcOrd="0" destOrd="0" presId="urn:microsoft.com/office/officeart/2008/layout/HorizontalMultiLevelHierarchy"/>
    <dgm:cxn modelId="{FE265232-B1B7-4311-9AF4-30D0F13AA5A1}" type="presOf" srcId="{69BBFE4D-6696-4CFA-91CC-7766A5309769}" destId="{41EB6A86-BEE3-468A-9DBF-44FCCD3CC85E}" srcOrd="0" destOrd="0" presId="urn:microsoft.com/office/officeart/2008/layout/HorizontalMultiLevelHierarchy"/>
    <dgm:cxn modelId="{BFE74038-1B7C-4F96-923A-802CE8004D7B}" type="presOf" srcId="{3A8B6BAC-D700-4DBE-B35C-BA7056505C83}" destId="{82F384E1-0487-4055-9CD4-501622188BFB}" srcOrd="0" destOrd="0" presId="urn:microsoft.com/office/officeart/2008/layout/HorizontalMultiLevelHierarchy"/>
    <dgm:cxn modelId="{531CB839-A068-4339-B416-FAAC5EE8631C}" srcId="{2D018EAB-7C51-46E2-A16A-7510774E5979}" destId="{EDCFAE69-CC6B-4CC4-852D-BBFA7F6B6408}" srcOrd="0" destOrd="0" parTransId="{69BBFE4D-6696-4CFA-91CC-7766A5309769}" sibTransId="{2700FA40-D104-4FC4-A2D2-3DB251657AD2}"/>
    <dgm:cxn modelId="{5908B665-C488-4FA8-BFAD-6A846B68DB4A}" type="presOf" srcId="{8573DFD5-AC57-45B8-985B-29F56E89F7BD}" destId="{4AA3CF58-D9E2-464A-8EF5-9EAB8F14842E}" srcOrd="0" destOrd="0" presId="urn:microsoft.com/office/officeart/2008/layout/HorizontalMultiLevelHierarchy"/>
    <dgm:cxn modelId="{609AEB6A-2E59-41C9-A53D-95BD5CE10656}" srcId="{8573DFD5-AC57-45B8-985B-29F56E89F7BD}" destId="{2D018EAB-7C51-46E2-A16A-7510774E5979}" srcOrd="1" destOrd="0" parTransId="{BAFC91CA-46E2-48CF-830D-8078F061E1A6}" sibTransId="{CC8EE713-17C5-488B-BF6C-A5545E9CE792}"/>
    <dgm:cxn modelId="{00BB9B4F-6D3B-45B0-9FAB-DFB2B4B82EF5}" type="presOf" srcId="{5402778D-D1F2-43F3-A4C3-A8321891D651}" destId="{CE62DFBC-8DBE-4882-B768-5DFA9E7D1249}" srcOrd="1" destOrd="0" presId="urn:microsoft.com/office/officeart/2008/layout/HorizontalMultiLevelHierarchy"/>
    <dgm:cxn modelId="{F3FF8A70-F6C0-42F4-ACC3-791B385EC7F7}" type="presOf" srcId="{69BBFE4D-6696-4CFA-91CC-7766A5309769}" destId="{8A352617-E0B3-4839-931C-15C387D7530B}" srcOrd="1" destOrd="0" presId="urn:microsoft.com/office/officeart/2008/layout/HorizontalMultiLevelHierarchy"/>
    <dgm:cxn modelId="{AEC01F52-E346-49BC-9881-CC2DF5D3C15B}" type="presOf" srcId="{183C1D59-BF8A-4AB5-B7BF-4ABB382F2FE3}" destId="{43BD5507-0585-4066-92DA-10EA97C6233A}" srcOrd="0" destOrd="0" presId="urn:microsoft.com/office/officeart/2008/layout/HorizontalMultiLevelHierarchy"/>
    <dgm:cxn modelId="{8576EF54-5A4D-4AA5-BA7A-19E6ACE5DDB5}" type="presOf" srcId="{BAFC91CA-46E2-48CF-830D-8078F061E1A6}" destId="{BB3DFBE1-8225-4E5E-A241-314ABAE54C01}" srcOrd="0" destOrd="0" presId="urn:microsoft.com/office/officeart/2008/layout/HorizontalMultiLevelHierarchy"/>
    <dgm:cxn modelId="{3A89AF78-4B81-49C1-AE1B-1CF5E5F60E54}" type="presOf" srcId="{85EC2DE8-20A9-4601-B010-3E85A942FBBB}" destId="{B38CFD17-1E96-4CEB-8C51-54AFCA1945AF}" srcOrd="0" destOrd="0" presId="urn:microsoft.com/office/officeart/2008/layout/HorizontalMultiLevelHierarchy"/>
    <dgm:cxn modelId="{0321B57A-C1FE-4604-9202-41732AFCFB5F}" type="presOf" srcId="{C2219647-704D-427B-95EC-D1D0A9A3AC5B}" destId="{76F61539-E76C-4098-A191-5773D65CAB24}" srcOrd="0" destOrd="0" presId="urn:microsoft.com/office/officeart/2008/layout/HorizontalMultiLevelHierarchy"/>
    <dgm:cxn modelId="{2608777B-61A2-438B-9C88-8A9FD0B7A257}" srcId="{EDCFAE69-CC6B-4CC4-852D-BBFA7F6B6408}" destId="{C2219647-704D-427B-95EC-D1D0A9A3AC5B}" srcOrd="0" destOrd="0" parTransId="{A3659B92-EBA5-4CD1-8A39-95A6E620EF2B}" sibTransId="{46E03270-33F6-4B47-8223-6E967B48063A}"/>
    <dgm:cxn modelId="{7801597B-2875-48BD-BDE8-5955E1854486}" type="presOf" srcId="{C0E2C2D6-B6F2-4E44-82C4-1C3C271BB3EF}" destId="{66336A05-205C-4886-BA33-807E2E2BD269}" srcOrd="1" destOrd="0" presId="urn:microsoft.com/office/officeart/2008/layout/HorizontalMultiLevelHierarchy"/>
    <dgm:cxn modelId="{5E54C47C-0111-44C7-90BA-319ABD55F171}" type="presOf" srcId="{A3659B92-EBA5-4CD1-8A39-95A6E620EF2B}" destId="{B9D29AFC-2BBE-43D8-8446-D2174FBA1B9B}" srcOrd="1" destOrd="0" presId="urn:microsoft.com/office/officeart/2008/layout/HorizontalMultiLevelHierarchy"/>
    <dgm:cxn modelId="{4C66AD8C-C8F2-4467-B8F2-87541B6200FA}" type="presOf" srcId="{2D96D72F-DF8D-498A-9063-242F6635140D}" destId="{19A9BC79-C9D5-4BA5-98ED-753894B9AFFC}" srcOrd="0" destOrd="0" presId="urn:microsoft.com/office/officeart/2008/layout/HorizontalMultiLevelHierarchy"/>
    <dgm:cxn modelId="{45000391-2251-4E32-B5EC-789A5807F183}" type="presOf" srcId="{82CDB82B-B511-4457-9CFA-2054E614E31C}" destId="{11EC1FE2-F967-4EC7-B660-E39F1EA38FDD}" srcOrd="1" destOrd="0" presId="urn:microsoft.com/office/officeart/2008/layout/HorizontalMultiLevelHierarchy"/>
    <dgm:cxn modelId="{FFB2299A-6A58-4A6A-A04A-C388466F5286}" type="presOf" srcId="{493049D7-AD6E-4774-A51D-E3F3FC571ED1}" destId="{9716F240-9B4D-40D3-A98A-7B205D012F4A}" srcOrd="0" destOrd="0" presId="urn:microsoft.com/office/officeart/2008/layout/HorizontalMultiLevelHierarchy"/>
    <dgm:cxn modelId="{F418AA9B-4B1A-4ED7-A06F-BA583B482628}" type="presOf" srcId="{A3659B92-EBA5-4CD1-8A39-95A6E620EF2B}" destId="{9F045EFA-A6E7-4198-8FDA-64F48BE40B22}" srcOrd="0" destOrd="0" presId="urn:microsoft.com/office/officeart/2008/layout/HorizontalMultiLevelHierarchy"/>
    <dgm:cxn modelId="{53B6ECA8-534B-437D-A65A-B3E0FF1F5327}" srcId="{2D018EAB-7C51-46E2-A16A-7510774E5979}" destId="{493049D7-AD6E-4774-A51D-E3F3FC571ED1}" srcOrd="1" destOrd="0" parTransId="{82CDB82B-B511-4457-9CFA-2054E614E31C}" sibTransId="{8E52E3D6-F705-4DBC-ADBB-4CAE81318050}"/>
    <dgm:cxn modelId="{BEDA8BB0-E3B5-4ECE-B3B1-DB6347780830}" type="presOf" srcId="{2B806C35-F69B-4518-9D51-31F1F32EC865}" destId="{C6583A70-7E04-43EA-B8F0-885A0F0D392C}" srcOrd="0" destOrd="0" presId="urn:microsoft.com/office/officeart/2008/layout/HorizontalMultiLevelHierarchy"/>
    <dgm:cxn modelId="{E9E7A9B8-0901-4135-AFC8-AA34F683F5D3}" type="presOf" srcId="{82CDB82B-B511-4457-9CFA-2054E614E31C}" destId="{DE84A3F1-4EE5-4D66-B6F4-BB0EC4EAD557}" srcOrd="0" destOrd="0" presId="urn:microsoft.com/office/officeart/2008/layout/HorizontalMultiLevelHierarchy"/>
    <dgm:cxn modelId="{E05043C2-B60D-4120-A86D-C2F46EDEACDB}" srcId="{3A8B6BAC-D700-4DBE-B35C-BA7056505C83}" destId="{8573DFD5-AC57-45B8-985B-29F56E89F7BD}" srcOrd="0" destOrd="0" parTransId="{04BFF63C-EEBD-4F16-800C-F9F5D7BB581E}" sibTransId="{8007302A-E8DC-497E-BE4E-99CE8F378661}"/>
    <dgm:cxn modelId="{E5E4EBC2-1FE7-4D13-8EA0-EB38657AB4C0}" srcId="{493049D7-AD6E-4774-A51D-E3F3FC571ED1}" destId="{8DE8F86B-03EE-4C30-BC8B-AB674320FB05}" srcOrd="0" destOrd="0" parTransId="{183C1D59-BF8A-4AB5-B7BF-4ABB382F2FE3}" sibTransId="{3E6F175D-2F5D-484F-BB0E-969DC8A7B0A1}"/>
    <dgm:cxn modelId="{9F9225C4-36C2-4377-9F40-67390541FA59}" type="presOf" srcId="{B93AA29E-7993-493F-9D7E-BAB2E12C4A4D}" destId="{5966654E-5A92-4CD6-A0C8-33151EC8EC07}" srcOrd="0" destOrd="0" presId="urn:microsoft.com/office/officeart/2008/layout/HorizontalMultiLevelHierarchy"/>
    <dgm:cxn modelId="{B62F26C6-616A-4C10-958D-EB587584AAC6}" srcId="{EDCFAE69-CC6B-4CC4-852D-BBFA7F6B6408}" destId="{061077AF-4C0E-4CE0-B7EB-6134CE906484}" srcOrd="1" destOrd="0" parTransId="{5402778D-D1F2-43F3-A4C3-A8321891D651}" sibTransId="{00C68687-9D2D-435D-858A-9537155A3FDC}"/>
    <dgm:cxn modelId="{DAD9EEC6-08C5-43F3-9F53-14F92DDB1518}" srcId="{8573DFD5-AC57-45B8-985B-29F56E89F7BD}" destId="{1C9247F4-F34E-417D-8653-36F089045EC1}" srcOrd="0" destOrd="0" parTransId="{85EC2DE8-20A9-4601-B010-3E85A942FBBB}" sibTransId="{8A16A7BB-7514-4687-9B67-476EA8A821B0}"/>
    <dgm:cxn modelId="{9F2768C7-9226-4373-9251-BD2A342880E4}" type="presOf" srcId="{061077AF-4C0E-4CE0-B7EB-6134CE906484}" destId="{0BE86534-4AEC-42BB-A245-0B36454DA9DC}" srcOrd="0" destOrd="0" presId="urn:microsoft.com/office/officeart/2008/layout/HorizontalMultiLevelHierarchy"/>
    <dgm:cxn modelId="{7CAA5DCA-8F78-4546-AE7B-AB2F07FE2613}" type="presOf" srcId="{8DE8F86B-03EE-4C30-BC8B-AB674320FB05}" destId="{EE0CB710-4BCA-45C6-B5C3-3601B395ACBE}" srcOrd="0" destOrd="0" presId="urn:microsoft.com/office/officeart/2008/layout/HorizontalMultiLevelHierarchy"/>
    <dgm:cxn modelId="{F769CBD8-BDD5-4A36-8565-93EB0F0E4DFB}" srcId="{C2219647-704D-427B-95EC-D1D0A9A3AC5B}" destId="{2B806C35-F69B-4518-9D51-31F1F32EC865}" srcOrd="0" destOrd="0" parTransId="{C0E2C2D6-B6F2-4E44-82C4-1C3C271BB3EF}" sibTransId="{14343AB2-F895-485A-BA6A-4C901B94302E}"/>
    <dgm:cxn modelId="{2B8113DF-FD46-440A-AECD-FB801EEEBDA4}" type="presOf" srcId="{C744E0AC-6DB4-41FB-800D-D477D30466E1}" destId="{E070A06B-B2F0-4ECF-97EB-91D9457D192C}" srcOrd="0" destOrd="0" presId="urn:microsoft.com/office/officeart/2008/layout/HorizontalMultiLevelHierarchy"/>
    <dgm:cxn modelId="{14715FEB-43AD-433D-8A83-399C77DB9832}" type="presOf" srcId="{EDCFAE69-CC6B-4CC4-852D-BBFA7F6B6408}" destId="{6E5DD38B-7F16-4748-9D25-999B078D0D76}" srcOrd="0" destOrd="0" presId="urn:microsoft.com/office/officeart/2008/layout/HorizontalMultiLevelHierarchy"/>
    <dgm:cxn modelId="{68003CEC-68C9-4D61-873F-66887F33FDEA}" type="presOf" srcId="{183C1D59-BF8A-4AB5-B7BF-4ABB382F2FE3}" destId="{3024B67B-D1BD-4750-92C8-F2FDC0FF187A}" srcOrd="1" destOrd="0" presId="urn:microsoft.com/office/officeart/2008/layout/HorizontalMultiLevelHierarchy"/>
    <dgm:cxn modelId="{D2DA95EF-B757-4EB6-89DC-8F9A8C44CFF3}" type="presOf" srcId="{5402778D-D1F2-43F3-A4C3-A8321891D651}" destId="{2747B307-5C61-4A95-97F9-257ED26A8668}" srcOrd="0" destOrd="0" presId="urn:microsoft.com/office/officeart/2008/layout/HorizontalMultiLevelHierarchy"/>
    <dgm:cxn modelId="{BE28C7F0-0DD3-47CA-B63F-E10926CF8BD7}" type="presOf" srcId="{85EC2DE8-20A9-4601-B010-3E85A942FBBB}" destId="{F12574FB-8FC7-4E32-B04E-6D58063F4E2D}" srcOrd="1" destOrd="0" presId="urn:microsoft.com/office/officeart/2008/layout/HorizontalMultiLevelHierarchy"/>
    <dgm:cxn modelId="{F1F373FC-2C6F-4081-B79F-6742B13A137D}" type="presOf" srcId="{B464EBE8-9E95-4EBA-890B-0E2CE3863FA6}" destId="{2CB50C48-0E60-4A9B-BE24-61A82A0CFC0B}" srcOrd="1" destOrd="0" presId="urn:microsoft.com/office/officeart/2008/layout/HorizontalMultiLevelHierarchy"/>
    <dgm:cxn modelId="{293D73E4-153F-4050-80DD-97C56F2ED7BE}" type="presParOf" srcId="{82F384E1-0487-4055-9CD4-501622188BFB}" destId="{C60C49E1-A4C8-4D37-BA80-0C1603E246F2}" srcOrd="0" destOrd="0" presId="urn:microsoft.com/office/officeart/2008/layout/HorizontalMultiLevelHierarchy"/>
    <dgm:cxn modelId="{2D54053E-9E80-4150-8E22-77286903B8E8}" type="presParOf" srcId="{C60C49E1-A4C8-4D37-BA80-0C1603E246F2}" destId="{4AA3CF58-D9E2-464A-8EF5-9EAB8F14842E}" srcOrd="0" destOrd="0" presId="urn:microsoft.com/office/officeart/2008/layout/HorizontalMultiLevelHierarchy"/>
    <dgm:cxn modelId="{D828ABC9-FBD9-4E6C-BD9C-8CF36A64714F}" type="presParOf" srcId="{C60C49E1-A4C8-4D37-BA80-0C1603E246F2}" destId="{096994F2-0197-4AEB-9875-0163EAEC8C99}" srcOrd="1" destOrd="0" presId="urn:microsoft.com/office/officeart/2008/layout/HorizontalMultiLevelHierarchy"/>
    <dgm:cxn modelId="{4659075E-F13F-4266-A197-F5D062E58DAF}" type="presParOf" srcId="{096994F2-0197-4AEB-9875-0163EAEC8C99}" destId="{B38CFD17-1E96-4CEB-8C51-54AFCA1945AF}" srcOrd="0" destOrd="0" presId="urn:microsoft.com/office/officeart/2008/layout/HorizontalMultiLevelHierarchy"/>
    <dgm:cxn modelId="{328F1206-545D-4C1F-89C7-3D258EE22299}" type="presParOf" srcId="{B38CFD17-1E96-4CEB-8C51-54AFCA1945AF}" destId="{F12574FB-8FC7-4E32-B04E-6D58063F4E2D}" srcOrd="0" destOrd="0" presId="urn:microsoft.com/office/officeart/2008/layout/HorizontalMultiLevelHierarchy"/>
    <dgm:cxn modelId="{8DFEEC91-53F4-4EB4-B53B-C78A8FE3136D}" type="presParOf" srcId="{096994F2-0197-4AEB-9875-0163EAEC8C99}" destId="{FCDF059E-E25A-48C3-B7FE-69E9BF524E0D}" srcOrd="1" destOrd="0" presId="urn:microsoft.com/office/officeart/2008/layout/HorizontalMultiLevelHierarchy"/>
    <dgm:cxn modelId="{EAEA829C-CA1F-4BCC-8BA0-31283E9E65D0}" type="presParOf" srcId="{FCDF059E-E25A-48C3-B7FE-69E9BF524E0D}" destId="{42BE7CFA-67E1-4331-917F-E2F844AD137C}" srcOrd="0" destOrd="0" presId="urn:microsoft.com/office/officeart/2008/layout/HorizontalMultiLevelHierarchy"/>
    <dgm:cxn modelId="{ADFEB043-15A4-4869-A7E5-4491A70A9C0B}" type="presParOf" srcId="{FCDF059E-E25A-48C3-B7FE-69E9BF524E0D}" destId="{066DCA8D-5364-40F4-BA88-976152C64F73}" srcOrd="1" destOrd="0" presId="urn:microsoft.com/office/officeart/2008/layout/HorizontalMultiLevelHierarchy"/>
    <dgm:cxn modelId="{C1A22A9B-BECA-47A3-8693-E2E4701C0456}" type="presParOf" srcId="{066DCA8D-5364-40F4-BA88-976152C64F73}" destId="{47DC0E2F-4783-4ECC-BF62-EB2B80D67DAE}" srcOrd="0" destOrd="0" presId="urn:microsoft.com/office/officeart/2008/layout/HorizontalMultiLevelHierarchy"/>
    <dgm:cxn modelId="{CD2652E9-A162-4E77-8E88-13EF4DCFD4DB}" type="presParOf" srcId="{47DC0E2F-4783-4ECC-BF62-EB2B80D67DAE}" destId="{2CB50C48-0E60-4A9B-BE24-61A82A0CFC0B}" srcOrd="0" destOrd="0" presId="urn:microsoft.com/office/officeart/2008/layout/HorizontalMultiLevelHierarchy"/>
    <dgm:cxn modelId="{74141F09-92B9-4D05-8630-CCE645918BE6}" type="presParOf" srcId="{066DCA8D-5364-40F4-BA88-976152C64F73}" destId="{18B5B955-9258-48DB-9884-83FF424C6E8B}" srcOrd="1" destOrd="0" presId="urn:microsoft.com/office/officeart/2008/layout/HorizontalMultiLevelHierarchy"/>
    <dgm:cxn modelId="{B588461F-588E-4E08-98E6-B1326C11C15E}" type="presParOf" srcId="{18B5B955-9258-48DB-9884-83FF424C6E8B}" destId="{19A9BC79-C9D5-4BA5-98ED-753894B9AFFC}" srcOrd="0" destOrd="0" presId="urn:microsoft.com/office/officeart/2008/layout/HorizontalMultiLevelHierarchy"/>
    <dgm:cxn modelId="{45113DA9-2CCD-42F7-8BC4-C58E35505A96}" type="presParOf" srcId="{18B5B955-9258-48DB-9884-83FF424C6E8B}" destId="{DE6AE2C1-47F6-447C-808D-DD37181E8C8E}" srcOrd="1" destOrd="0" presId="urn:microsoft.com/office/officeart/2008/layout/HorizontalMultiLevelHierarchy"/>
    <dgm:cxn modelId="{0FA8F855-D769-49CA-9765-8E3EF6AE43DE}" type="presParOf" srcId="{096994F2-0197-4AEB-9875-0163EAEC8C99}" destId="{BB3DFBE1-8225-4E5E-A241-314ABAE54C01}" srcOrd="2" destOrd="0" presId="urn:microsoft.com/office/officeart/2008/layout/HorizontalMultiLevelHierarchy"/>
    <dgm:cxn modelId="{CDC9AF90-6AC5-4A42-88A8-933D7CB13511}" type="presParOf" srcId="{BB3DFBE1-8225-4E5E-A241-314ABAE54C01}" destId="{6012E0AE-73A0-4578-89E4-D89D1AEC0F7A}" srcOrd="0" destOrd="0" presId="urn:microsoft.com/office/officeart/2008/layout/HorizontalMultiLevelHierarchy"/>
    <dgm:cxn modelId="{08C09ACD-07C2-444D-93FC-5616B901D7EA}" type="presParOf" srcId="{096994F2-0197-4AEB-9875-0163EAEC8C99}" destId="{97DE0745-0C58-42B7-AB90-1F9AFB70AF15}" srcOrd="3" destOrd="0" presId="urn:microsoft.com/office/officeart/2008/layout/HorizontalMultiLevelHierarchy"/>
    <dgm:cxn modelId="{19ACD374-277A-4341-BF29-CD8BD574C664}" type="presParOf" srcId="{97DE0745-0C58-42B7-AB90-1F9AFB70AF15}" destId="{B16CB870-69E4-42C0-A8C0-AC11A8552F5D}" srcOrd="0" destOrd="0" presId="urn:microsoft.com/office/officeart/2008/layout/HorizontalMultiLevelHierarchy"/>
    <dgm:cxn modelId="{CCE8FF19-C9E8-462C-9EDA-8EB6F8745902}" type="presParOf" srcId="{97DE0745-0C58-42B7-AB90-1F9AFB70AF15}" destId="{85412CD3-0DB2-4A09-B1E4-E9E65E70356F}" srcOrd="1" destOrd="0" presId="urn:microsoft.com/office/officeart/2008/layout/HorizontalMultiLevelHierarchy"/>
    <dgm:cxn modelId="{8C607492-5022-42DC-AEB5-F7B31AF930E5}" type="presParOf" srcId="{85412CD3-0DB2-4A09-B1E4-E9E65E70356F}" destId="{41EB6A86-BEE3-468A-9DBF-44FCCD3CC85E}" srcOrd="0" destOrd="0" presId="urn:microsoft.com/office/officeart/2008/layout/HorizontalMultiLevelHierarchy"/>
    <dgm:cxn modelId="{ADE48869-08DE-4782-BAE5-96B7285C9584}" type="presParOf" srcId="{41EB6A86-BEE3-468A-9DBF-44FCCD3CC85E}" destId="{8A352617-E0B3-4839-931C-15C387D7530B}" srcOrd="0" destOrd="0" presId="urn:microsoft.com/office/officeart/2008/layout/HorizontalMultiLevelHierarchy"/>
    <dgm:cxn modelId="{981BEA8F-7E07-4DB3-8D60-D2194B25C28F}" type="presParOf" srcId="{85412CD3-0DB2-4A09-B1E4-E9E65E70356F}" destId="{CBD2A16A-AB5B-4B26-8988-B25A64BF8061}" srcOrd="1" destOrd="0" presId="urn:microsoft.com/office/officeart/2008/layout/HorizontalMultiLevelHierarchy"/>
    <dgm:cxn modelId="{2F076A6D-3AC1-4030-95F1-8515FD82275B}" type="presParOf" srcId="{CBD2A16A-AB5B-4B26-8988-B25A64BF8061}" destId="{6E5DD38B-7F16-4748-9D25-999B078D0D76}" srcOrd="0" destOrd="0" presId="urn:microsoft.com/office/officeart/2008/layout/HorizontalMultiLevelHierarchy"/>
    <dgm:cxn modelId="{49FDF9CB-B6CE-4660-8C8B-1CBEA57845E6}" type="presParOf" srcId="{CBD2A16A-AB5B-4B26-8988-B25A64BF8061}" destId="{301AFD72-E326-46D6-B6E2-93BDEFB66142}" srcOrd="1" destOrd="0" presId="urn:microsoft.com/office/officeart/2008/layout/HorizontalMultiLevelHierarchy"/>
    <dgm:cxn modelId="{B332470B-6C40-48AF-AF38-790B4EA59BDA}" type="presParOf" srcId="{301AFD72-E326-46D6-B6E2-93BDEFB66142}" destId="{9F045EFA-A6E7-4198-8FDA-64F48BE40B22}" srcOrd="0" destOrd="0" presId="urn:microsoft.com/office/officeart/2008/layout/HorizontalMultiLevelHierarchy"/>
    <dgm:cxn modelId="{C02572DA-DA8F-48DE-BFF1-E3D81FB7D79D}" type="presParOf" srcId="{9F045EFA-A6E7-4198-8FDA-64F48BE40B22}" destId="{B9D29AFC-2BBE-43D8-8446-D2174FBA1B9B}" srcOrd="0" destOrd="0" presId="urn:microsoft.com/office/officeart/2008/layout/HorizontalMultiLevelHierarchy"/>
    <dgm:cxn modelId="{DDD5116B-4784-4238-9360-C8541386B829}" type="presParOf" srcId="{301AFD72-E326-46D6-B6E2-93BDEFB66142}" destId="{7FE4856A-1D85-405F-A19F-7E649094D158}" srcOrd="1" destOrd="0" presId="urn:microsoft.com/office/officeart/2008/layout/HorizontalMultiLevelHierarchy"/>
    <dgm:cxn modelId="{18BA6418-8094-4E44-8219-5E2786231D7C}" type="presParOf" srcId="{7FE4856A-1D85-405F-A19F-7E649094D158}" destId="{76F61539-E76C-4098-A191-5773D65CAB24}" srcOrd="0" destOrd="0" presId="urn:microsoft.com/office/officeart/2008/layout/HorizontalMultiLevelHierarchy"/>
    <dgm:cxn modelId="{1C11F851-CE3B-4613-9E35-89D8A51AC26F}" type="presParOf" srcId="{7FE4856A-1D85-405F-A19F-7E649094D158}" destId="{00031233-436B-419A-8E41-7D98BCF0C854}" srcOrd="1" destOrd="0" presId="urn:microsoft.com/office/officeart/2008/layout/HorizontalMultiLevelHierarchy"/>
    <dgm:cxn modelId="{EC0ECA4B-E98B-4702-BFBB-F5ED77CE4FBC}" type="presParOf" srcId="{00031233-436B-419A-8E41-7D98BCF0C854}" destId="{9859A9C1-125D-48CC-9594-0347CBF041C0}" srcOrd="0" destOrd="0" presId="urn:microsoft.com/office/officeart/2008/layout/HorizontalMultiLevelHierarchy"/>
    <dgm:cxn modelId="{5CB59201-23AA-4123-BDB5-83143AE145C1}" type="presParOf" srcId="{9859A9C1-125D-48CC-9594-0347CBF041C0}" destId="{66336A05-205C-4886-BA33-807E2E2BD269}" srcOrd="0" destOrd="0" presId="urn:microsoft.com/office/officeart/2008/layout/HorizontalMultiLevelHierarchy"/>
    <dgm:cxn modelId="{267DE431-B0EA-41D6-833C-4B10ACC2B575}" type="presParOf" srcId="{00031233-436B-419A-8E41-7D98BCF0C854}" destId="{05E30F1F-98E7-45DF-BA0D-CF63827AB36E}" srcOrd="1" destOrd="0" presId="urn:microsoft.com/office/officeart/2008/layout/HorizontalMultiLevelHierarchy"/>
    <dgm:cxn modelId="{669B3295-907A-4F56-A0CF-FCE0CFB38107}" type="presParOf" srcId="{05E30F1F-98E7-45DF-BA0D-CF63827AB36E}" destId="{C6583A70-7E04-43EA-B8F0-885A0F0D392C}" srcOrd="0" destOrd="0" presId="urn:microsoft.com/office/officeart/2008/layout/HorizontalMultiLevelHierarchy"/>
    <dgm:cxn modelId="{0162AC19-1993-4D09-B52A-67C248465D9E}" type="presParOf" srcId="{05E30F1F-98E7-45DF-BA0D-CF63827AB36E}" destId="{996F1259-091D-4B31-BA25-0D5381C46F12}" srcOrd="1" destOrd="0" presId="urn:microsoft.com/office/officeart/2008/layout/HorizontalMultiLevelHierarchy"/>
    <dgm:cxn modelId="{788E45D4-A7ED-44FA-BCFD-05C5B5AEFB64}" type="presParOf" srcId="{301AFD72-E326-46D6-B6E2-93BDEFB66142}" destId="{2747B307-5C61-4A95-97F9-257ED26A8668}" srcOrd="2" destOrd="0" presId="urn:microsoft.com/office/officeart/2008/layout/HorizontalMultiLevelHierarchy"/>
    <dgm:cxn modelId="{C7CCFC82-23DF-441F-BF3A-F9397820868F}" type="presParOf" srcId="{2747B307-5C61-4A95-97F9-257ED26A8668}" destId="{CE62DFBC-8DBE-4882-B768-5DFA9E7D1249}" srcOrd="0" destOrd="0" presId="urn:microsoft.com/office/officeart/2008/layout/HorizontalMultiLevelHierarchy"/>
    <dgm:cxn modelId="{05F8582B-26C3-4B89-AC28-73686CBF935F}" type="presParOf" srcId="{301AFD72-E326-46D6-B6E2-93BDEFB66142}" destId="{713EC773-10E4-4661-9195-A33966DF47A3}" srcOrd="3" destOrd="0" presId="urn:microsoft.com/office/officeart/2008/layout/HorizontalMultiLevelHierarchy"/>
    <dgm:cxn modelId="{6C22B84C-80F7-4C75-B1FE-3D6B1CEE94BA}" type="presParOf" srcId="{713EC773-10E4-4661-9195-A33966DF47A3}" destId="{0BE86534-4AEC-42BB-A245-0B36454DA9DC}" srcOrd="0" destOrd="0" presId="urn:microsoft.com/office/officeart/2008/layout/HorizontalMultiLevelHierarchy"/>
    <dgm:cxn modelId="{D90B4113-CA6B-4349-B362-5EC4C9D121E5}" type="presParOf" srcId="{713EC773-10E4-4661-9195-A33966DF47A3}" destId="{380DEC9D-923B-46D1-8EDE-D4D45CDA24CB}" srcOrd="1" destOrd="0" presId="urn:microsoft.com/office/officeart/2008/layout/HorizontalMultiLevelHierarchy"/>
    <dgm:cxn modelId="{B96B2443-84C9-40D6-8F4D-FE97AEE607D7}" type="presParOf" srcId="{380DEC9D-923B-46D1-8EDE-D4D45CDA24CB}" destId="{E070A06B-B2F0-4ECF-97EB-91D9457D192C}" srcOrd="0" destOrd="0" presId="urn:microsoft.com/office/officeart/2008/layout/HorizontalMultiLevelHierarchy"/>
    <dgm:cxn modelId="{99498864-4261-463D-B4F4-792A7AFF6C7B}" type="presParOf" srcId="{E070A06B-B2F0-4ECF-97EB-91D9457D192C}" destId="{52399D4A-B1C4-4FF3-B6E5-70F1FF0ECD37}" srcOrd="0" destOrd="0" presId="urn:microsoft.com/office/officeart/2008/layout/HorizontalMultiLevelHierarchy"/>
    <dgm:cxn modelId="{B8636ACE-0162-4EEF-81BE-C8F433FD74BB}" type="presParOf" srcId="{380DEC9D-923B-46D1-8EDE-D4D45CDA24CB}" destId="{CCAB5BC0-E85B-4CDC-A0F9-8C9F88E6EAC5}" srcOrd="1" destOrd="0" presId="urn:microsoft.com/office/officeart/2008/layout/HorizontalMultiLevelHierarchy"/>
    <dgm:cxn modelId="{BCC013CB-5A35-49DA-AC46-A5B993FE883D}" type="presParOf" srcId="{CCAB5BC0-E85B-4CDC-A0F9-8C9F88E6EAC5}" destId="{5966654E-5A92-4CD6-A0C8-33151EC8EC07}" srcOrd="0" destOrd="0" presId="urn:microsoft.com/office/officeart/2008/layout/HorizontalMultiLevelHierarchy"/>
    <dgm:cxn modelId="{51B5A443-B262-41FB-AA36-C55F9211EA52}" type="presParOf" srcId="{CCAB5BC0-E85B-4CDC-A0F9-8C9F88E6EAC5}" destId="{73A44F25-95F7-41A6-B047-A72ED3403238}" srcOrd="1" destOrd="0" presId="urn:microsoft.com/office/officeart/2008/layout/HorizontalMultiLevelHierarchy"/>
    <dgm:cxn modelId="{8B1894AE-2B55-4B48-8066-ED2D862642EE}" type="presParOf" srcId="{85412CD3-0DB2-4A09-B1E4-E9E65E70356F}" destId="{DE84A3F1-4EE5-4D66-B6F4-BB0EC4EAD557}" srcOrd="2" destOrd="0" presId="urn:microsoft.com/office/officeart/2008/layout/HorizontalMultiLevelHierarchy"/>
    <dgm:cxn modelId="{A811B50A-3F23-434A-B73D-ADB8876E5D8F}" type="presParOf" srcId="{DE84A3F1-4EE5-4D66-B6F4-BB0EC4EAD557}" destId="{11EC1FE2-F967-4EC7-B660-E39F1EA38FDD}" srcOrd="0" destOrd="0" presId="urn:microsoft.com/office/officeart/2008/layout/HorizontalMultiLevelHierarchy"/>
    <dgm:cxn modelId="{946B3F9D-CCB2-4E8D-8BA7-27D44D6EA110}" type="presParOf" srcId="{85412CD3-0DB2-4A09-B1E4-E9E65E70356F}" destId="{FD9AE3E4-53FF-4729-9F02-904449CC96FE}" srcOrd="3" destOrd="0" presId="urn:microsoft.com/office/officeart/2008/layout/HorizontalMultiLevelHierarchy"/>
    <dgm:cxn modelId="{3ACF6447-5DB7-4702-964C-2C5B0952D2E9}" type="presParOf" srcId="{FD9AE3E4-53FF-4729-9F02-904449CC96FE}" destId="{9716F240-9B4D-40D3-A98A-7B205D012F4A}" srcOrd="0" destOrd="0" presId="urn:microsoft.com/office/officeart/2008/layout/HorizontalMultiLevelHierarchy"/>
    <dgm:cxn modelId="{E0CDF312-F304-43A9-9F0E-756325332FA6}" type="presParOf" srcId="{FD9AE3E4-53FF-4729-9F02-904449CC96FE}" destId="{321F332D-12D4-4EB8-9CD9-1CE24B50CAAD}" srcOrd="1" destOrd="0" presId="urn:microsoft.com/office/officeart/2008/layout/HorizontalMultiLevelHierarchy"/>
    <dgm:cxn modelId="{DE7DED1B-4A12-4EA9-BB08-F66A3548D38D}" type="presParOf" srcId="{321F332D-12D4-4EB8-9CD9-1CE24B50CAAD}" destId="{43BD5507-0585-4066-92DA-10EA97C6233A}" srcOrd="0" destOrd="0" presId="urn:microsoft.com/office/officeart/2008/layout/HorizontalMultiLevelHierarchy"/>
    <dgm:cxn modelId="{E43CFEF8-C54D-4966-BA25-51D410267CD2}" type="presParOf" srcId="{43BD5507-0585-4066-92DA-10EA97C6233A}" destId="{3024B67B-D1BD-4750-92C8-F2FDC0FF187A}" srcOrd="0" destOrd="0" presId="urn:microsoft.com/office/officeart/2008/layout/HorizontalMultiLevelHierarchy"/>
    <dgm:cxn modelId="{9DF2CDE2-5A04-4219-8895-46A165FC628C}" type="presParOf" srcId="{321F332D-12D4-4EB8-9CD9-1CE24B50CAAD}" destId="{5913CE6B-78C4-4CE0-98EE-7ADCE8321CF6}" srcOrd="1" destOrd="0" presId="urn:microsoft.com/office/officeart/2008/layout/HorizontalMultiLevelHierarchy"/>
    <dgm:cxn modelId="{0DD44F42-19BE-419A-B72A-DDFD026DDB06}" type="presParOf" srcId="{5913CE6B-78C4-4CE0-98EE-7ADCE8321CF6}" destId="{EE0CB710-4BCA-45C6-B5C3-3601B395ACBE}" srcOrd="0" destOrd="0" presId="urn:microsoft.com/office/officeart/2008/layout/HorizontalMultiLevelHierarchy"/>
    <dgm:cxn modelId="{135B742F-1E94-4625-8AB9-C7BDC187D0FB}" type="presParOf" srcId="{5913CE6B-78C4-4CE0-98EE-7ADCE8321CF6}" destId="{A261C97F-3B0C-4C70-8806-93B72BB63F6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339708-5F10-42E5-8950-43EF2C847F86}" type="doc">
      <dgm:prSet loTypeId="urn:microsoft.com/office/officeart/2005/8/layout/defaul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370CB9E6-EA58-4FCB-BAF4-11876BF6E122}">
      <dgm:prSet phldrT="[Texte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DDEFEA"/>
        </a:solidFill>
      </dgm:spPr>
      <dgm:t>
        <a:bodyPr/>
        <a:lstStyle/>
        <a:p>
          <a:r>
            <a:rPr lang="fr-FR" noProof="0">
              <a:solidFill>
                <a:schemeClr val="tx1"/>
              </a:solidFill>
            </a:rPr>
            <a:t>Interfaces</a:t>
          </a:r>
        </a:p>
      </dgm:t>
    </dgm:pt>
    <dgm:pt modelId="{1CB998AB-4072-48D2-999A-3BB37334F964}" type="parTrans" cxnId="{9BF85BF7-055B-4BE0-880F-0475070CBFF0}">
      <dgm:prSet/>
      <dgm:spPr/>
      <dgm:t>
        <a:bodyPr/>
        <a:lstStyle/>
        <a:p>
          <a:endParaRPr lang="fr-FR"/>
        </a:p>
      </dgm:t>
    </dgm:pt>
    <dgm:pt modelId="{42A3CFD5-5E0E-49B4-A43F-DAFFCC40AF89}" type="sibTrans" cxnId="{9BF85BF7-055B-4BE0-880F-0475070CBFF0}">
      <dgm:prSet/>
      <dgm:spPr/>
      <dgm:t>
        <a:bodyPr/>
        <a:lstStyle/>
        <a:p>
          <a:endParaRPr lang="fr-FR"/>
        </a:p>
      </dgm:t>
    </dgm:pt>
    <dgm:pt modelId="{2ED79A1E-F9DB-4921-A59F-1DE5B9859DC8}">
      <dgm:prSet phldrT="[Texte]"/>
      <dgm:spPr>
        <a:solidFill>
          <a:schemeClr val="bg1">
            <a:lumMod val="60000"/>
            <a:lumOff val="4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fr-FR" noProof="0" dirty="0"/>
            <a:t>Support &amp; documentation</a:t>
          </a:r>
        </a:p>
      </dgm:t>
    </dgm:pt>
    <dgm:pt modelId="{E0D5B9C2-1F62-46A8-A483-B87B8FD1FE14}" type="parTrans" cxnId="{D2F026A1-726C-42C2-8B24-C960175603BA}">
      <dgm:prSet/>
      <dgm:spPr/>
      <dgm:t>
        <a:bodyPr/>
        <a:lstStyle/>
        <a:p>
          <a:endParaRPr lang="fr-FR"/>
        </a:p>
      </dgm:t>
    </dgm:pt>
    <dgm:pt modelId="{8D712FC3-1734-4959-B852-527CF216CF7D}" type="sibTrans" cxnId="{D2F026A1-726C-42C2-8B24-C960175603BA}">
      <dgm:prSet/>
      <dgm:spPr/>
      <dgm:t>
        <a:bodyPr/>
        <a:lstStyle/>
        <a:p>
          <a:endParaRPr lang="fr-FR"/>
        </a:p>
      </dgm:t>
    </dgm:pt>
    <dgm:pt modelId="{BACB2EFA-78AF-439C-867E-FB4A8C913065}">
      <dgm:prSet phldrT="[Texte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FFFFF"/>
        </a:solidFill>
      </dgm:spPr>
      <dgm:t>
        <a:bodyPr/>
        <a:lstStyle/>
        <a:p>
          <a:r>
            <a:rPr lang="fr-FR" noProof="0" dirty="0"/>
            <a:t>User management</a:t>
          </a:r>
        </a:p>
      </dgm:t>
    </dgm:pt>
    <dgm:pt modelId="{49D355A2-8648-47D7-8051-AD0BC98058A2}" type="parTrans" cxnId="{B06EB723-5D42-42D5-8078-2BF81B2FAC31}">
      <dgm:prSet/>
      <dgm:spPr/>
      <dgm:t>
        <a:bodyPr/>
        <a:lstStyle/>
        <a:p>
          <a:endParaRPr lang="fr-FR"/>
        </a:p>
      </dgm:t>
    </dgm:pt>
    <dgm:pt modelId="{8A3A6FD9-9B8F-4BE8-9E4D-54DC87B21555}" type="sibTrans" cxnId="{B06EB723-5D42-42D5-8078-2BF81B2FAC31}">
      <dgm:prSet/>
      <dgm:spPr/>
      <dgm:t>
        <a:bodyPr/>
        <a:lstStyle/>
        <a:p>
          <a:endParaRPr lang="fr-FR"/>
        </a:p>
      </dgm:t>
    </dgm:pt>
    <dgm:pt modelId="{D8958907-3C05-492D-8E5D-2F3E2C7CDFA0}">
      <dgm:prSet phldrT="[Texte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E4E7ED"/>
        </a:solidFill>
        <a:ln>
          <a:solidFill>
            <a:srgbClr val="E4E7ED"/>
          </a:solidFill>
        </a:ln>
      </dgm:spPr>
      <dgm:t>
        <a:bodyPr/>
        <a:lstStyle/>
        <a:p>
          <a:r>
            <a:rPr lang="fr-FR" dirty="0"/>
            <a:t>Modeling </a:t>
          </a:r>
          <a:r>
            <a:rPr lang="fr-FR" dirty="0" err="1"/>
            <a:t>your</a:t>
          </a:r>
          <a:r>
            <a:rPr lang="fr-FR" dirty="0"/>
            <a:t> </a:t>
          </a:r>
          <a:r>
            <a:rPr lang="fr-FR" dirty="0" err="1"/>
            <a:t>organization</a:t>
          </a:r>
          <a:endParaRPr lang="fr-FR" dirty="0"/>
        </a:p>
      </dgm:t>
    </dgm:pt>
    <dgm:pt modelId="{9144A110-30C6-43C9-BDF6-90083192C990}" type="parTrans" cxnId="{B4BEF911-58FB-4597-B60B-F56718710384}">
      <dgm:prSet/>
      <dgm:spPr/>
      <dgm:t>
        <a:bodyPr/>
        <a:lstStyle/>
        <a:p>
          <a:endParaRPr lang="fr-FR"/>
        </a:p>
      </dgm:t>
    </dgm:pt>
    <dgm:pt modelId="{B9BFF240-FEDE-486D-9D44-83FBC7404C6D}" type="sibTrans" cxnId="{B4BEF911-58FB-4597-B60B-F56718710384}">
      <dgm:prSet/>
      <dgm:spPr/>
      <dgm:t>
        <a:bodyPr/>
        <a:lstStyle/>
        <a:p>
          <a:endParaRPr lang="fr-FR"/>
        </a:p>
      </dgm:t>
    </dgm:pt>
    <dgm:pt modelId="{C33FD10F-3834-4C15-9723-596FA90B99ED}">
      <dgm:prSet phldrT="[Texte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E4E7ED"/>
        </a:solidFill>
        <a:ln>
          <a:solidFill>
            <a:srgbClr val="E4E7ED"/>
          </a:solidFill>
        </a:ln>
      </dgm:spPr>
      <dgm:t>
        <a:bodyPr/>
        <a:lstStyle/>
        <a:p>
          <a:r>
            <a:rPr lang="fr-FR" noProof="0" dirty="0" err="1"/>
            <a:t>Perimeters</a:t>
          </a:r>
          <a:endParaRPr lang="fr-FR" noProof="0" dirty="0"/>
        </a:p>
      </dgm:t>
    </dgm:pt>
    <dgm:pt modelId="{C6C82EB5-BFDB-49F3-9317-D2DE678BACEE}" type="parTrans" cxnId="{1A5B9B4C-24C4-410F-9BBA-5E0D9CEAC510}">
      <dgm:prSet/>
      <dgm:spPr/>
      <dgm:t>
        <a:bodyPr/>
        <a:lstStyle/>
        <a:p>
          <a:endParaRPr lang="fr-FR"/>
        </a:p>
      </dgm:t>
    </dgm:pt>
    <dgm:pt modelId="{E62F7A0D-2DE6-48C9-9408-AD521A0E5675}" type="sibTrans" cxnId="{1A5B9B4C-24C4-410F-9BBA-5E0D9CEAC510}">
      <dgm:prSet/>
      <dgm:spPr/>
      <dgm:t>
        <a:bodyPr/>
        <a:lstStyle/>
        <a:p>
          <a:endParaRPr lang="fr-FR"/>
        </a:p>
      </dgm:t>
    </dgm:pt>
    <dgm:pt modelId="{A7FD3E7A-7063-42D9-B807-3FC6D530D41C}">
      <dgm:prSet phldrT="[Texte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noProof="0" dirty="0"/>
            <a:t>Blok </a:t>
          </a:r>
          <a:r>
            <a:rPr lang="fr-FR" noProof="0" dirty="0" err="1"/>
            <a:t>diagram</a:t>
          </a:r>
          <a:endParaRPr lang="fr-FR" noProof="0" dirty="0"/>
        </a:p>
      </dgm:t>
    </dgm:pt>
    <dgm:pt modelId="{25EE22CE-9995-4C9A-9D15-0F921B1016BB}" type="parTrans" cxnId="{83BF3023-62CD-4057-9E40-1CBB7871E01F}">
      <dgm:prSet/>
      <dgm:spPr/>
      <dgm:t>
        <a:bodyPr/>
        <a:lstStyle/>
        <a:p>
          <a:endParaRPr lang="fr-FR"/>
        </a:p>
      </dgm:t>
    </dgm:pt>
    <dgm:pt modelId="{C9E3C859-FA29-431A-B51A-73C1073A5BC8}" type="sibTrans" cxnId="{83BF3023-62CD-4057-9E40-1CBB7871E01F}">
      <dgm:prSet/>
      <dgm:spPr/>
      <dgm:t>
        <a:bodyPr/>
        <a:lstStyle/>
        <a:p>
          <a:endParaRPr lang="fr-FR"/>
        </a:p>
      </dgm:t>
    </dgm:pt>
    <dgm:pt modelId="{A83B0245-540E-4370-8C36-4AF7DCBEFF5D}">
      <dgm:prSet phldrT="[Texte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noProof="0" dirty="0"/>
            <a:t>Security </a:t>
          </a:r>
          <a:r>
            <a:rPr lang="fr-FR" noProof="0" dirty="0" err="1"/>
            <a:t>Measures</a:t>
          </a:r>
          <a:endParaRPr lang="fr-FR" noProof="0" dirty="0"/>
        </a:p>
      </dgm:t>
    </dgm:pt>
    <dgm:pt modelId="{5DDE9A80-82A4-4358-8BB8-D7527C62834D}" type="parTrans" cxnId="{335E059E-EECD-4FAA-B089-BF3BC5C2696F}">
      <dgm:prSet/>
      <dgm:spPr/>
      <dgm:t>
        <a:bodyPr/>
        <a:lstStyle/>
        <a:p>
          <a:endParaRPr lang="fr-FR"/>
        </a:p>
      </dgm:t>
    </dgm:pt>
    <dgm:pt modelId="{7BEAFBAD-EB48-44DD-8D06-2B0000B306A1}" type="sibTrans" cxnId="{335E059E-EECD-4FAA-B089-BF3BC5C2696F}">
      <dgm:prSet/>
      <dgm:spPr/>
      <dgm:t>
        <a:bodyPr/>
        <a:lstStyle/>
        <a:p>
          <a:endParaRPr lang="fr-FR"/>
        </a:p>
      </dgm:t>
    </dgm:pt>
    <dgm:pt modelId="{A09A1334-C441-42CA-8102-33A912E1F9AC}">
      <dgm:prSet phldrT="[Texte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noProof="0" dirty="0"/>
            <a:t>Security bases</a:t>
          </a:r>
        </a:p>
      </dgm:t>
    </dgm:pt>
    <dgm:pt modelId="{2134EA5D-0838-46EE-9899-4DF8E4F690A7}" type="parTrans" cxnId="{64663DA2-73D0-4154-846D-391AA05F0D0B}">
      <dgm:prSet/>
      <dgm:spPr/>
      <dgm:t>
        <a:bodyPr/>
        <a:lstStyle/>
        <a:p>
          <a:endParaRPr lang="fr-FR"/>
        </a:p>
      </dgm:t>
    </dgm:pt>
    <dgm:pt modelId="{2A55E946-2F9A-4419-BC26-A64F37F63885}" type="sibTrans" cxnId="{64663DA2-73D0-4154-846D-391AA05F0D0B}">
      <dgm:prSet/>
      <dgm:spPr/>
      <dgm:t>
        <a:bodyPr/>
        <a:lstStyle/>
        <a:p>
          <a:endParaRPr lang="fr-FR"/>
        </a:p>
      </dgm:t>
    </dgm:pt>
    <dgm:pt modelId="{95F5AEF9-DECE-4A97-9ECF-1BE437B1877A}">
      <dgm:prSet phldrT="[Texte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r>
            <a:rPr lang="fr-FR" noProof="0" dirty="0" err="1">
              <a:solidFill>
                <a:schemeClr val="tx1"/>
              </a:solidFill>
            </a:rPr>
            <a:t>Technical</a:t>
          </a:r>
          <a:r>
            <a:rPr lang="fr-FR" noProof="0" dirty="0">
              <a:solidFill>
                <a:schemeClr val="tx1"/>
              </a:solidFill>
            </a:rPr>
            <a:t> </a:t>
          </a:r>
          <a:r>
            <a:rPr lang="fr-FR" noProof="0" dirty="0" err="1">
              <a:solidFill>
                <a:schemeClr val="tx1"/>
              </a:solidFill>
            </a:rPr>
            <a:t>requirement</a:t>
          </a:r>
          <a:endParaRPr lang="fr-FR" noProof="0" dirty="0">
            <a:solidFill>
              <a:schemeClr val="tx1"/>
            </a:solidFill>
          </a:endParaRPr>
        </a:p>
      </dgm:t>
    </dgm:pt>
    <dgm:pt modelId="{B1F312A7-CA2F-4DA2-AD9C-CFD58683113F}" type="parTrans" cxnId="{B9AB4B30-ABE3-4C7A-BFFD-463A73A55B0B}">
      <dgm:prSet/>
      <dgm:spPr/>
      <dgm:t>
        <a:bodyPr/>
        <a:lstStyle/>
        <a:p>
          <a:endParaRPr lang="fr-FR"/>
        </a:p>
      </dgm:t>
    </dgm:pt>
    <dgm:pt modelId="{EB458C7B-CE1F-472D-9E1A-1E84B4787B58}" type="sibTrans" cxnId="{B9AB4B30-ABE3-4C7A-BFFD-463A73A55B0B}">
      <dgm:prSet/>
      <dgm:spPr/>
      <dgm:t>
        <a:bodyPr/>
        <a:lstStyle/>
        <a:p>
          <a:endParaRPr lang="fr-FR"/>
        </a:p>
      </dgm:t>
    </dgm:pt>
    <dgm:pt modelId="{536E3AC0-BCDF-4BED-B525-8BA96D0D8A34}">
      <dgm:prSet phldrT="[Texte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E4E7ED"/>
        </a:solidFill>
        <a:ln>
          <a:solidFill>
            <a:srgbClr val="E4E7ED"/>
          </a:solidFill>
        </a:ln>
      </dgm:spPr>
      <dgm:t>
        <a:bodyPr/>
        <a:lstStyle/>
        <a:p>
          <a:r>
            <a:rPr lang="fr-FR" noProof="0" dirty="0"/>
            <a:t>Apps and </a:t>
          </a:r>
          <a:r>
            <a:rPr lang="fr-FR" noProof="0" dirty="0" err="1"/>
            <a:t>suppliers</a:t>
          </a:r>
          <a:endParaRPr lang="fr-FR" noProof="0" dirty="0"/>
        </a:p>
      </dgm:t>
    </dgm:pt>
    <dgm:pt modelId="{0532B255-CD62-43F4-BDBB-8DA1C4194205}" type="sibTrans" cxnId="{87B86A84-3836-42E2-9CC0-C59BE5F83042}">
      <dgm:prSet/>
      <dgm:spPr/>
      <dgm:t>
        <a:bodyPr/>
        <a:lstStyle/>
        <a:p>
          <a:endParaRPr lang="fr-FR"/>
        </a:p>
      </dgm:t>
    </dgm:pt>
    <dgm:pt modelId="{9CF0CE1F-5123-40AD-9CA3-B0F8330B591D}" type="parTrans" cxnId="{87B86A84-3836-42E2-9CC0-C59BE5F83042}">
      <dgm:prSet/>
      <dgm:spPr/>
      <dgm:t>
        <a:bodyPr/>
        <a:lstStyle/>
        <a:p>
          <a:endParaRPr lang="fr-FR"/>
        </a:p>
      </dgm:t>
    </dgm:pt>
    <dgm:pt modelId="{FD6062E7-AAEF-4973-A375-AD17CC0F0C3A}" type="pres">
      <dgm:prSet presAssocID="{EC339708-5F10-42E5-8950-43EF2C847F86}" presName="diagram" presStyleCnt="0">
        <dgm:presLayoutVars>
          <dgm:dir/>
          <dgm:resizeHandles val="exact"/>
        </dgm:presLayoutVars>
      </dgm:prSet>
      <dgm:spPr/>
    </dgm:pt>
    <dgm:pt modelId="{DE51F025-175D-449D-B219-6577A2C5CE10}" type="pres">
      <dgm:prSet presAssocID="{95F5AEF9-DECE-4A97-9ECF-1BE437B1877A}" presName="node" presStyleLbl="node1" presStyleIdx="0" presStyleCnt="6">
        <dgm:presLayoutVars>
          <dgm:bulletEnabled val="1"/>
        </dgm:presLayoutVars>
      </dgm:prSet>
      <dgm:spPr/>
    </dgm:pt>
    <dgm:pt modelId="{485DC49B-5172-41C8-AEF4-51423E54571C}" type="pres">
      <dgm:prSet presAssocID="{EB458C7B-CE1F-472D-9E1A-1E84B4787B58}" presName="sibTrans" presStyleCnt="0"/>
      <dgm:spPr/>
    </dgm:pt>
    <dgm:pt modelId="{DD51C29A-3DB8-4A78-A7F4-EAF5B899FF25}" type="pres">
      <dgm:prSet presAssocID="{370CB9E6-EA58-4FCB-BAF4-11876BF6E122}" presName="node" presStyleLbl="node1" presStyleIdx="1" presStyleCnt="6">
        <dgm:presLayoutVars>
          <dgm:bulletEnabled val="1"/>
        </dgm:presLayoutVars>
      </dgm:prSet>
      <dgm:spPr/>
    </dgm:pt>
    <dgm:pt modelId="{27BC34E7-312F-46E8-B30D-D783C4A14D8A}" type="pres">
      <dgm:prSet presAssocID="{42A3CFD5-5E0E-49B4-A43F-DAFFCC40AF89}" presName="sibTrans" presStyleCnt="0"/>
      <dgm:spPr/>
    </dgm:pt>
    <dgm:pt modelId="{DBC54DAE-B5AC-4B47-BF0B-55D7F6A17DBE}" type="pres">
      <dgm:prSet presAssocID="{2ED79A1E-F9DB-4921-A59F-1DE5B9859DC8}" presName="node" presStyleLbl="node1" presStyleIdx="2" presStyleCnt="6">
        <dgm:presLayoutVars>
          <dgm:bulletEnabled val="1"/>
        </dgm:presLayoutVars>
      </dgm:prSet>
      <dgm:spPr/>
    </dgm:pt>
    <dgm:pt modelId="{6B0CF84A-6D81-4685-B1C8-6F343AA4FE39}" type="pres">
      <dgm:prSet presAssocID="{8D712FC3-1734-4959-B852-527CF216CF7D}" presName="sibTrans" presStyleCnt="0"/>
      <dgm:spPr/>
    </dgm:pt>
    <dgm:pt modelId="{BCDA6D87-FBA9-4944-BF0F-5737C97C5748}" type="pres">
      <dgm:prSet presAssocID="{BACB2EFA-78AF-439C-867E-FB4A8C913065}" presName="node" presStyleLbl="node1" presStyleIdx="3" presStyleCnt="6">
        <dgm:presLayoutVars>
          <dgm:bulletEnabled val="1"/>
        </dgm:presLayoutVars>
      </dgm:prSet>
      <dgm:spPr/>
    </dgm:pt>
    <dgm:pt modelId="{5F6BFDF3-C8D1-4FFE-866F-43BFCF702FBC}" type="pres">
      <dgm:prSet presAssocID="{8A3A6FD9-9B8F-4BE8-9E4D-54DC87B21555}" presName="sibTrans" presStyleCnt="0"/>
      <dgm:spPr/>
    </dgm:pt>
    <dgm:pt modelId="{10DCC1BD-2C67-49CA-943C-3DF75A579E4C}" type="pres">
      <dgm:prSet presAssocID="{D8958907-3C05-492D-8E5D-2F3E2C7CDFA0}" presName="node" presStyleLbl="node1" presStyleIdx="4" presStyleCnt="6">
        <dgm:presLayoutVars>
          <dgm:bulletEnabled val="1"/>
        </dgm:presLayoutVars>
      </dgm:prSet>
      <dgm:spPr/>
    </dgm:pt>
    <dgm:pt modelId="{9E713443-EB71-40AD-ADD4-5C529124D2B1}" type="pres">
      <dgm:prSet presAssocID="{B9BFF240-FEDE-486D-9D44-83FBC7404C6D}" presName="sibTrans" presStyleCnt="0"/>
      <dgm:spPr/>
    </dgm:pt>
    <dgm:pt modelId="{CD6D2E5D-B462-4104-87D4-0BF0D75B332C}" type="pres">
      <dgm:prSet presAssocID="{A7FD3E7A-7063-42D9-B807-3FC6D530D41C}" presName="node" presStyleLbl="node1" presStyleIdx="5" presStyleCnt="6">
        <dgm:presLayoutVars>
          <dgm:bulletEnabled val="1"/>
        </dgm:presLayoutVars>
      </dgm:prSet>
      <dgm:spPr/>
    </dgm:pt>
  </dgm:ptLst>
  <dgm:cxnLst>
    <dgm:cxn modelId="{B4BEF911-58FB-4597-B60B-F56718710384}" srcId="{EC339708-5F10-42E5-8950-43EF2C847F86}" destId="{D8958907-3C05-492D-8E5D-2F3E2C7CDFA0}" srcOrd="4" destOrd="0" parTransId="{9144A110-30C6-43C9-BDF6-90083192C990}" sibTransId="{B9BFF240-FEDE-486D-9D44-83FBC7404C6D}"/>
    <dgm:cxn modelId="{83BF3023-62CD-4057-9E40-1CBB7871E01F}" srcId="{EC339708-5F10-42E5-8950-43EF2C847F86}" destId="{A7FD3E7A-7063-42D9-B807-3FC6D530D41C}" srcOrd="5" destOrd="0" parTransId="{25EE22CE-9995-4C9A-9D15-0F921B1016BB}" sibTransId="{C9E3C859-FA29-431A-B51A-73C1073A5BC8}"/>
    <dgm:cxn modelId="{B06EB723-5D42-42D5-8078-2BF81B2FAC31}" srcId="{EC339708-5F10-42E5-8950-43EF2C847F86}" destId="{BACB2EFA-78AF-439C-867E-FB4A8C913065}" srcOrd="3" destOrd="0" parTransId="{49D355A2-8648-47D7-8051-AD0BC98058A2}" sibTransId="{8A3A6FD9-9B8F-4BE8-9E4D-54DC87B21555}"/>
    <dgm:cxn modelId="{39A90A2B-3CC6-4CD7-BA6C-92CA2AC9B0D5}" type="presOf" srcId="{536E3AC0-BCDF-4BED-B525-8BA96D0D8A34}" destId="{10DCC1BD-2C67-49CA-943C-3DF75A579E4C}" srcOrd="0" destOrd="2" presId="urn:microsoft.com/office/officeart/2005/8/layout/default"/>
    <dgm:cxn modelId="{B9AB4B30-ABE3-4C7A-BFFD-463A73A55B0B}" srcId="{EC339708-5F10-42E5-8950-43EF2C847F86}" destId="{95F5AEF9-DECE-4A97-9ECF-1BE437B1877A}" srcOrd="0" destOrd="0" parTransId="{B1F312A7-CA2F-4DA2-AD9C-CFD58683113F}" sibTransId="{EB458C7B-CE1F-472D-9E1A-1E84B4787B58}"/>
    <dgm:cxn modelId="{B2744933-F83E-4FB7-9EF9-FAEC23622012}" type="presOf" srcId="{BACB2EFA-78AF-439C-867E-FB4A8C913065}" destId="{BCDA6D87-FBA9-4944-BF0F-5737C97C5748}" srcOrd="0" destOrd="0" presId="urn:microsoft.com/office/officeart/2005/8/layout/default"/>
    <dgm:cxn modelId="{7BEF5340-4205-4AE5-A669-881C9140F99A}" type="presOf" srcId="{A7FD3E7A-7063-42D9-B807-3FC6D530D41C}" destId="{CD6D2E5D-B462-4104-87D4-0BF0D75B332C}" srcOrd="0" destOrd="0" presId="urn:microsoft.com/office/officeart/2005/8/layout/default"/>
    <dgm:cxn modelId="{9E1D6B44-98F3-47D1-9855-B8C59855BF09}" type="presOf" srcId="{2ED79A1E-F9DB-4921-A59F-1DE5B9859DC8}" destId="{DBC54DAE-B5AC-4B47-BF0B-55D7F6A17DBE}" srcOrd="0" destOrd="0" presId="urn:microsoft.com/office/officeart/2005/8/layout/default"/>
    <dgm:cxn modelId="{FCB4654A-5E3C-4EEC-AC89-7D3FBEB3B2C1}" type="presOf" srcId="{C33FD10F-3834-4C15-9723-596FA90B99ED}" destId="{10DCC1BD-2C67-49CA-943C-3DF75A579E4C}" srcOrd="0" destOrd="1" presId="urn:microsoft.com/office/officeart/2005/8/layout/default"/>
    <dgm:cxn modelId="{5501554A-C5B8-4543-B198-1D21C45A00BC}" type="presOf" srcId="{EC339708-5F10-42E5-8950-43EF2C847F86}" destId="{FD6062E7-AAEF-4973-A375-AD17CC0F0C3A}" srcOrd="0" destOrd="0" presId="urn:microsoft.com/office/officeart/2005/8/layout/default"/>
    <dgm:cxn modelId="{1A5B9B4C-24C4-410F-9BBA-5E0D9CEAC510}" srcId="{D8958907-3C05-492D-8E5D-2F3E2C7CDFA0}" destId="{C33FD10F-3834-4C15-9723-596FA90B99ED}" srcOrd="0" destOrd="0" parTransId="{C6C82EB5-BFDB-49F3-9317-D2DE678BACEE}" sibTransId="{E62F7A0D-2DE6-48C9-9408-AD521A0E5675}"/>
    <dgm:cxn modelId="{B528444E-05EA-4BAA-A07A-9B58E26917BE}" type="presOf" srcId="{95F5AEF9-DECE-4A97-9ECF-1BE437B1877A}" destId="{DE51F025-175D-449D-B219-6577A2C5CE10}" srcOrd="0" destOrd="0" presId="urn:microsoft.com/office/officeart/2005/8/layout/default"/>
    <dgm:cxn modelId="{87B86A84-3836-42E2-9CC0-C59BE5F83042}" srcId="{D8958907-3C05-492D-8E5D-2F3E2C7CDFA0}" destId="{536E3AC0-BCDF-4BED-B525-8BA96D0D8A34}" srcOrd="1" destOrd="0" parTransId="{9CF0CE1F-5123-40AD-9CA3-B0F8330B591D}" sibTransId="{0532B255-CD62-43F4-BDBB-8DA1C4194205}"/>
    <dgm:cxn modelId="{335E059E-EECD-4FAA-B089-BF3BC5C2696F}" srcId="{A7FD3E7A-7063-42D9-B807-3FC6D530D41C}" destId="{A83B0245-540E-4370-8C36-4AF7DCBEFF5D}" srcOrd="1" destOrd="0" parTransId="{5DDE9A80-82A4-4358-8BB8-D7527C62834D}" sibTransId="{7BEAFBAD-EB48-44DD-8D06-2B0000B306A1}"/>
    <dgm:cxn modelId="{D2F026A1-726C-42C2-8B24-C960175603BA}" srcId="{EC339708-5F10-42E5-8950-43EF2C847F86}" destId="{2ED79A1E-F9DB-4921-A59F-1DE5B9859DC8}" srcOrd="2" destOrd="0" parTransId="{E0D5B9C2-1F62-46A8-A483-B87B8FD1FE14}" sibTransId="{8D712FC3-1734-4959-B852-527CF216CF7D}"/>
    <dgm:cxn modelId="{64663DA2-73D0-4154-846D-391AA05F0D0B}" srcId="{A7FD3E7A-7063-42D9-B807-3FC6D530D41C}" destId="{A09A1334-C441-42CA-8102-33A912E1F9AC}" srcOrd="0" destOrd="0" parTransId="{2134EA5D-0838-46EE-9899-4DF8E4F690A7}" sibTransId="{2A55E946-2F9A-4419-BC26-A64F37F63885}"/>
    <dgm:cxn modelId="{A394ABA9-B22E-4835-95BD-30C8B2E99998}" type="presOf" srcId="{D8958907-3C05-492D-8E5D-2F3E2C7CDFA0}" destId="{10DCC1BD-2C67-49CA-943C-3DF75A579E4C}" srcOrd="0" destOrd="0" presId="urn:microsoft.com/office/officeart/2005/8/layout/default"/>
    <dgm:cxn modelId="{E4C624AA-A049-442B-8676-494137E17F62}" type="presOf" srcId="{A83B0245-540E-4370-8C36-4AF7DCBEFF5D}" destId="{CD6D2E5D-B462-4104-87D4-0BF0D75B332C}" srcOrd="0" destOrd="2" presId="urn:microsoft.com/office/officeart/2005/8/layout/default"/>
    <dgm:cxn modelId="{09E8D0EB-E1AB-4615-B24C-65634DF6EF63}" type="presOf" srcId="{370CB9E6-EA58-4FCB-BAF4-11876BF6E122}" destId="{DD51C29A-3DB8-4A78-A7F4-EAF5B899FF25}" srcOrd="0" destOrd="0" presId="urn:microsoft.com/office/officeart/2005/8/layout/default"/>
    <dgm:cxn modelId="{9BF85BF7-055B-4BE0-880F-0475070CBFF0}" srcId="{EC339708-5F10-42E5-8950-43EF2C847F86}" destId="{370CB9E6-EA58-4FCB-BAF4-11876BF6E122}" srcOrd="1" destOrd="0" parTransId="{1CB998AB-4072-48D2-999A-3BB37334F964}" sibTransId="{42A3CFD5-5E0E-49B4-A43F-DAFFCC40AF89}"/>
    <dgm:cxn modelId="{C64C30FF-7410-4EB4-AE67-47C61DF7DCE6}" type="presOf" srcId="{A09A1334-C441-42CA-8102-33A912E1F9AC}" destId="{CD6D2E5D-B462-4104-87D4-0BF0D75B332C}" srcOrd="0" destOrd="1" presId="urn:microsoft.com/office/officeart/2005/8/layout/default"/>
    <dgm:cxn modelId="{62C85FAE-3633-45CD-B4A8-D6DBF3C6607F}" type="presParOf" srcId="{FD6062E7-AAEF-4973-A375-AD17CC0F0C3A}" destId="{DE51F025-175D-449D-B219-6577A2C5CE10}" srcOrd="0" destOrd="0" presId="urn:microsoft.com/office/officeart/2005/8/layout/default"/>
    <dgm:cxn modelId="{12614B90-917F-4C53-826C-96190E0D8FCB}" type="presParOf" srcId="{FD6062E7-AAEF-4973-A375-AD17CC0F0C3A}" destId="{485DC49B-5172-41C8-AEF4-51423E54571C}" srcOrd="1" destOrd="0" presId="urn:microsoft.com/office/officeart/2005/8/layout/default"/>
    <dgm:cxn modelId="{0DF6D6B3-7178-4A93-9F3A-57345023C81F}" type="presParOf" srcId="{FD6062E7-AAEF-4973-A375-AD17CC0F0C3A}" destId="{DD51C29A-3DB8-4A78-A7F4-EAF5B899FF25}" srcOrd="2" destOrd="0" presId="urn:microsoft.com/office/officeart/2005/8/layout/default"/>
    <dgm:cxn modelId="{E823404C-19C1-4895-9AB8-F239861B6E38}" type="presParOf" srcId="{FD6062E7-AAEF-4973-A375-AD17CC0F0C3A}" destId="{27BC34E7-312F-46E8-B30D-D783C4A14D8A}" srcOrd="3" destOrd="0" presId="urn:microsoft.com/office/officeart/2005/8/layout/default"/>
    <dgm:cxn modelId="{05D5289F-2AE1-4194-84A3-7496C0D3ACCA}" type="presParOf" srcId="{FD6062E7-AAEF-4973-A375-AD17CC0F0C3A}" destId="{DBC54DAE-B5AC-4B47-BF0B-55D7F6A17DBE}" srcOrd="4" destOrd="0" presId="urn:microsoft.com/office/officeart/2005/8/layout/default"/>
    <dgm:cxn modelId="{36CF0167-DEC3-47D8-8AD6-D2F85BE2EDCF}" type="presParOf" srcId="{FD6062E7-AAEF-4973-A375-AD17CC0F0C3A}" destId="{6B0CF84A-6D81-4685-B1C8-6F343AA4FE39}" srcOrd="5" destOrd="0" presId="urn:microsoft.com/office/officeart/2005/8/layout/default"/>
    <dgm:cxn modelId="{5D13BAD4-D495-46D2-896D-3BB3D7799AD5}" type="presParOf" srcId="{FD6062E7-AAEF-4973-A375-AD17CC0F0C3A}" destId="{BCDA6D87-FBA9-4944-BF0F-5737C97C5748}" srcOrd="6" destOrd="0" presId="urn:microsoft.com/office/officeart/2005/8/layout/default"/>
    <dgm:cxn modelId="{50E19D9B-F732-42F3-9604-800CCB38208D}" type="presParOf" srcId="{FD6062E7-AAEF-4973-A375-AD17CC0F0C3A}" destId="{5F6BFDF3-C8D1-4FFE-866F-43BFCF702FBC}" srcOrd="7" destOrd="0" presId="urn:microsoft.com/office/officeart/2005/8/layout/default"/>
    <dgm:cxn modelId="{744C9376-84D2-42C7-B6B3-200167A70709}" type="presParOf" srcId="{FD6062E7-AAEF-4973-A375-AD17CC0F0C3A}" destId="{10DCC1BD-2C67-49CA-943C-3DF75A579E4C}" srcOrd="8" destOrd="0" presId="urn:microsoft.com/office/officeart/2005/8/layout/default"/>
    <dgm:cxn modelId="{040846CF-4792-4250-95A9-9BC3D043AD8C}" type="presParOf" srcId="{FD6062E7-AAEF-4973-A375-AD17CC0F0C3A}" destId="{9E713443-EB71-40AD-ADD4-5C529124D2B1}" srcOrd="9" destOrd="0" presId="urn:microsoft.com/office/officeart/2005/8/layout/default"/>
    <dgm:cxn modelId="{57A53214-E22E-43A0-9D49-247D55F97CED}" type="presParOf" srcId="{FD6062E7-AAEF-4973-A375-AD17CC0F0C3A}" destId="{CD6D2E5D-B462-4104-87D4-0BF0D75B332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756898-8510-43E1-815F-ECEBAE14D882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73421D5-F0C1-4C4E-8321-C4F166B2DE4D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noProof="0" dirty="0" err="1"/>
            <a:t>Technical</a:t>
          </a:r>
          <a:r>
            <a:rPr lang="fr-FR" noProof="0" dirty="0"/>
            <a:t> </a:t>
          </a:r>
          <a:r>
            <a:rPr lang="fr-FR" noProof="0" dirty="0" err="1"/>
            <a:t>requirement</a:t>
          </a:r>
          <a:endParaRPr lang="fr-FR" noProof="0" dirty="0"/>
        </a:p>
      </dgm:t>
    </dgm:pt>
    <dgm:pt modelId="{F9679A5C-88B2-4567-A7E5-37FCC634C324}" type="parTrans" cxnId="{83BD3B81-AF07-4B95-A2EE-1ACAA7192F5B}">
      <dgm:prSet/>
      <dgm:spPr/>
      <dgm:t>
        <a:bodyPr/>
        <a:lstStyle/>
        <a:p>
          <a:endParaRPr lang="fr-FR"/>
        </a:p>
      </dgm:t>
    </dgm:pt>
    <dgm:pt modelId="{DF1A5062-55D8-46C6-A76D-3AE808FB0F7A}" type="sibTrans" cxnId="{83BD3B81-AF07-4B95-A2EE-1ACAA7192F5B}">
      <dgm:prSet/>
      <dgm:spPr/>
      <dgm:t>
        <a:bodyPr/>
        <a:lstStyle/>
        <a:p>
          <a:endParaRPr lang="fr-FR"/>
        </a:p>
      </dgm:t>
    </dgm:pt>
    <dgm:pt modelId="{0C61100F-091A-4E5D-9004-8AF55199BEF1}">
      <dgm:prSet phldrT="[Texte]"/>
      <dgm:spPr/>
      <dgm:t>
        <a:bodyPr/>
        <a:lstStyle/>
        <a:p>
          <a:r>
            <a:rPr lang="fr-FR" noProof="0" dirty="0">
              <a:solidFill>
                <a:srgbClr val="FFFFFF"/>
              </a:solidFill>
            </a:rPr>
            <a:t>Web interface</a:t>
          </a:r>
        </a:p>
      </dgm:t>
    </dgm:pt>
    <dgm:pt modelId="{DB95FC3B-E7E3-45C2-9CB6-D0F29FA820F1}" type="parTrans" cxnId="{ABD5AF75-5A20-4A3C-A2C2-E214E7DD713D}">
      <dgm:prSet/>
      <dgm:spPr/>
      <dgm:t>
        <a:bodyPr/>
        <a:lstStyle/>
        <a:p>
          <a:endParaRPr lang="fr-FR"/>
        </a:p>
      </dgm:t>
    </dgm:pt>
    <dgm:pt modelId="{CCFF8035-C931-4994-95D0-EF3A1FF25DA5}" type="sibTrans" cxnId="{ABD5AF75-5A20-4A3C-A2C2-E214E7DD713D}">
      <dgm:prSet/>
      <dgm:spPr/>
      <dgm:t>
        <a:bodyPr/>
        <a:lstStyle/>
        <a:p>
          <a:endParaRPr lang="fr-FR"/>
        </a:p>
      </dgm:t>
    </dgm:pt>
    <dgm:pt modelId="{71E2EE79-B9B8-488E-8FF8-9A45A754FBF5}">
      <dgm:prSet phldrT="[Texte]"/>
      <dgm:spPr/>
      <dgm:t>
        <a:bodyPr/>
        <a:lstStyle/>
        <a:p>
          <a:r>
            <a:rPr lang="fr-FR" noProof="0" dirty="0">
              <a:solidFill>
                <a:schemeClr val="bg2"/>
              </a:solidFill>
            </a:rPr>
            <a:t>Mails are </a:t>
          </a:r>
          <a:r>
            <a:rPr lang="fr-FR" noProof="0" dirty="0" err="1">
              <a:solidFill>
                <a:schemeClr val="bg2"/>
              </a:solidFill>
            </a:rPr>
            <a:t>send</a:t>
          </a:r>
          <a:r>
            <a:rPr lang="fr-FR" noProof="0" dirty="0">
              <a:solidFill>
                <a:schemeClr val="bg2"/>
              </a:solidFill>
            </a:rPr>
            <a:t> by the solution by @tenacy.io</a:t>
          </a:r>
        </a:p>
      </dgm:t>
    </dgm:pt>
    <dgm:pt modelId="{5F2C6D4C-0701-4FAC-9DB1-5C3038213D35}" type="parTrans" cxnId="{04A6FC7E-A718-4C38-BC21-5E315A4926BF}">
      <dgm:prSet/>
      <dgm:spPr/>
      <dgm:t>
        <a:bodyPr/>
        <a:lstStyle/>
        <a:p>
          <a:endParaRPr lang="fr-FR"/>
        </a:p>
      </dgm:t>
    </dgm:pt>
    <dgm:pt modelId="{E74A93CA-0DDA-4411-AF93-1810AB2965A1}" type="sibTrans" cxnId="{04A6FC7E-A718-4C38-BC21-5E315A4926BF}">
      <dgm:prSet/>
      <dgm:spPr/>
      <dgm:t>
        <a:bodyPr/>
        <a:lstStyle/>
        <a:p>
          <a:endParaRPr lang="fr-FR"/>
        </a:p>
      </dgm:t>
    </dgm:pt>
    <dgm:pt modelId="{515EAD0C-1C74-4E0C-B842-A5052C2B7CCC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F2FFFF"/>
          </a:solidFill>
        </a:ln>
      </dgm:spPr>
      <dgm:t>
        <a:bodyPr/>
        <a:lstStyle/>
        <a:p>
          <a:r>
            <a:rPr lang="fr-FR" noProof="0"/>
            <a:t>Documentation</a:t>
          </a:r>
        </a:p>
      </dgm:t>
    </dgm:pt>
    <dgm:pt modelId="{6932F65A-24E8-4542-B74F-83371BB1C8B9}" type="parTrans" cxnId="{E31FCE96-E5B3-4EE7-BCFB-3ECAE3161746}">
      <dgm:prSet/>
      <dgm:spPr/>
      <dgm:t>
        <a:bodyPr/>
        <a:lstStyle/>
        <a:p>
          <a:endParaRPr lang="fr-FR"/>
        </a:p>
      </dgm:t>
    </dgm:pt>
    <dgm:pt modelId="{A914F4A8-FB79-4F61-88FD-9CD1A853FC7A}" type="sibTrans" cxnId="{E31FCE96-E5B3-4EE7-BCFB-3ECAE3161746}">
      <dgm:prSet/>
      <dgm:spPr/>
      <dgm:t>
        <a:bodyPr/>
        <a:lstStyle/>
        <a:p>
          <a:endParaRPr lang="fr-FR"/>
        </a:p>
      </dgm:t>
    </dgm:pt>
    <dgm:pt modelId="{8636B306-7659-47F8-97C3-BB3F28DFBA55}">
      <dgm:prSet phldrT="[Texte]"/>
      <dgm:spPr/>
      <dgm:t>
        <a:bodyPr/>
        <a:lstStyle/>
        <a:p>
          <a:r>
            <a:rPr lang="fr-FR" noProof="0">
              <a:solidFill>
                <a:schemeClr val="bg2"/>
              </a:solidFill>
            </a:rPr>
            <a:t>support@tenacy.io</a:t>
          </a:r>
        </a:p>
      </dgm:t>
    </dgm:pt>
    <dgm:pt modelId="{D8C85D25-B78C-4A8D-A72A-FF346F7B486D}" type="parTrans" cxnId="{1E2164E4-60ED-4AFF-92B9-B9088D9D3A50}">
      <dgm:prSet/>
      <dgm:spPr/>
      <dgm:t>
        <a:bodyPr/>
        <a:lstStyle/>
        <a:p>
          <a:endParaRPr lang="fr-FR"/>
        </a:p>
      </dgm:t>
    </dgm:pt>
    <dgm:pt modelId="{EE23E166-6423-468B-B932-55330BE0FFB1}" type="sibTrans" cxnId="{1E2164E4-60ED-4AFF-92B9-B9088D9D3A50}">
      <dgm:prSet/>
      <dgm:spPr/>
      <dgm:t>
        <a:bodyPr/>
        <a:lstStyle/>
        <a:p>
          <a:endParaRPr lang="fr-FR"/>
        </a:p>
      </dgm:t>
    </dgm:pt>
    <dgm:pt modelId="{EED940E9-D599-49B0-965D-6BF7549E2857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noProof="0"/>
            <a:t>Support</a:t>
          </a:r>
        </a:p>
      </dgm:t>
    </dgm:pt>
    <dgm:pt modelId="{00D0DB01-2788-4E7D-B509-E922EEEED50F}" type="parTrans" cxnId="{278E2711-039E-4D76-B952-0FF462D23E51}">
      <dgm:prSet/>
      <dgm:spPr/>
      <dgm:t>
        <a:bodyPr/>
        <a:lstStyle/>
        <a:p>
          <a:endParaRPr lang="fr-FR"/>
        </a:p>
      </dgm:t>
    </dgm:pt>
    <dgm:pt modelId="{BD4E49E8-9DAF-4F65-8EDC-9D552C973D9B}" type="sibTrans" cxnId="{278E2711-039E-4D76-B952-0FF462D23E51}">
      <dgm:prSet/>
      <dgm:spPr/>
      <dgm:t>
        <a:bodyPr/>
        <a:lstStyle/>
        <a:p>
          <a:endParaRPr lang="fr-FR"/>
        </a:p>
      </dgm:t>
    </dgm:pt>
    <dgm:pt modelId="{B587AA40-8ACE-4B79-81A2-AE432587E08A}">
      <dgm:prSet phldrT="[Texte]"/>
      <dgm:spPr/>
      <dgm:t>
        <a:bodyPr/>
        <a:lstStyle/>
        <a:p>
          <a:r>
            <a:rPr lang="fr-FR" noProof="0" dirty="0" err="1">
              <a:solidFill>
                <a:schemeClr val="bg2"/>
              </a:solidFill>
            </a:rPr>
            <a:t>Supported</a:t>
          </a:r>
          <a:r>
            <a:rPr lang="fr-FR" noProof="0" dirty="0">
              <a:solidFill>
                <a:schemeClr val="bg2"/>
              </a:solidFill>
            </a:rPr>
            <a:t> browsers : Edge, Firefox, Chrome &amp; Safari (last versions)</a:t>
          </a:r>
        </a:p>
      </dgm:t>
    </dgm:pt>
    <dgm:pt modelId="{3972B24B-44CA-45E0-9D38-7D87D69DF390}" type="parTrans" cxnId="{68B3F38D-51EB-41EF-8398-B9F5BF5A9659}">
      <dgm:prSet/>
      <dgm:spPr/>
      <dgm:t>
        <a:bodyPr/>
        <a:lstStyle/>
        <a:p>
          <a:endParaRPr lang="fr-FR"/>
        </a:p>
      </dgm:t>
    </dgm:pt>
    <dgm:pt modelId="{807FFDE7-04CE-48B7-8540-505E19705443}" type="sibTrans" cxnId="{68B3F38D-51EB-41EF-8398-B9F5BF5A9659}">
      <dgm:prSet/>
      <dgm:spPr/>
      <dgm:t>
        <a:bodyPr/>
        <a:lstStyle/>
        <a:p>
          <a:endParaRPr lang="fr-FR"/>
        </a:p>
      </dgm:t>
    </dgm:pt>
    <dgm:pt modelId="{A2C7E4BA-3C0C-49F2-B508-4968FA2D78D0}">
      <dgm:prSet phldrT="[Texte]"/>
      <dgm:spPr>
        <a:solidFill>
          <a:srgbClr val="267C6E"/>
        </a:solidFill>
      </dgm:spPr>
      <dgm:t>
        <a:bodyPr/>
        <a:lstStyle/>
        <a:p>
          <a:r>
            <a:rPr lang="en-US" noProof="0" dirty="0">
              <a:solidFill>
                <a:schemeClr val="bg2"/>
              </a:solidFill>
            </a:rPr>
            <a:t>Documentation in app in the menu at the top of the window</a:t>
          </a:r>
          <a:endParaRPr lang="fr-FR" noProof="0" dirty="0">
            <a:solidFill>
              <a:schemeClr val="bg2"/>
            </a:solidFill>
          </a:endParaRPr>
        </a:p>
      </dgm:t>
    </dgm:pt>
    <dgm:pt modelId="{6F3AF38E-2EF3-4DE9-A41F-0FFD23228771}" type="parTrans" cxnId="{106B57DD-1CB4-47E6-8E80-F391298CD782}">
      <dgm:prSet/>
      <dgm:spPr/>
      <dgm:t>
        <a:bodyPr/>
        <a:lstStyle/>
        <a:p>
          <a:endParaRPr lang="fr-FR"/>
        </a:p>
      </dgm:t>
    </dgm:pt>
    <dgm:pt modelId="{CD478ED7-D12C-4A6D-B769-28C69C25C6FB}" type="sibTrans" cxnId="{106B57DD-1CB4-47E6-8E80-F391298CD782}">
      <dgm:prSet/>
      <dgm:spPr/>
      <dgm:t>
        <a:bodyPr/>
        <a:lstStyle/>
        <a:p>
          <a:endParaRPr lang="fr-FR"/>
        </a:p>
      </dgm:t>
    </dgm:pt>
    <dgm:pt modelId="{EBB1066B-378C-4ECD-9026-E776D8D670B5}">
      <dgm:prSet phldrT="[Texte]"/>
      <dgm:spPr/>
      <dgm:t>
        <a:bodyPr/>
        <a:lstStyle/>
        <a:p>
          <a:r>
            <a:rPr lang="en-US" noProof="0" dirty="0">
              <a:solidFill>
                <a:schemeClr val="bg2"/>
              </a:solidFill>
            </a:rPr>
            <a:t>Chat (bottom left): the «</a:t>
          </a:r>
          <a:r>
            <a:rPr lang="en-US" noProof="0" dirty="0" err="1">
              <a:solidFill>
                <a:schemeClr val="bg2"/>
              </a:solidFill>
            </a:rPr>
            <a:t>hubspot</a:t>
          </a:r>
          <a:r>
            <a:rPr lang="en-US" noProof="0" dirty="0">
              <a:solidFill>
                <a:schemeClr val="bg2"/>
              </a:solidFill>
            </a:rPr>
            <a:t>» domain must be </a:t>
          </a:r>
          <a:r>
            <a:rPr lang="en-US" noProof="0" dirty="0" err="1">
              <a:solidFill>
                <a:schemeClr val="bg2"/>
              </a:solidFill>
            </a:rPr>
            <a:t>authorised</a:t>
          </a:r>
          <a:endParaRPr lang="fr-FR" noProof="0" dirty="0">
            <a:solidFill>
              <a:schemeClr val="bg2"/>
            </a:solidFill>
          </a:endParaRPr>
        </a:p>
      </dgm:t>
    </dgm:pt>
    <dgm:pt modelId="{5533A155-54B8-4EF0-BA20-F0E79A9C989B}" type="parTrans" cxnId="{1FB75DBC-A88F-4420-A764-7A33BD55E85C}">
      <dgm:prSet/>
      <dgm:spPr/>
      <dgm:t>
        <a:bodyPr/>
        <a:lstStyle/>
        <a:p>
          <a:endParaRPr lang="fr-FR"/>
        </a:p>
      </dgm:t>
    </dgm:pt>
    <dgm:pt modelId="{86568858-968A-454A-969B-7AA62D6B3ECA}" type="sibTrans" cxnId="{1FB75DBC-A88F-4420-A764-7A33BD55E85C}">
      <dgm:prSet/>
      <dgm:spPr/>
      <dgm:t>
        <a:bodyPr/>
        <a:lstStyle/>
        <a:p>
          <a:endParaRPr lang="fr-FR"/>
        </a:p>
      </dgm:t>
    </dgm:pt>
    <dgm:pt modelId="{D4A77601-EF16-4A79-BFEE-BABB39618B66}">
      <dgm:prSet phldrT="[Texte]"/>
      <dgm:spPr/>
      <dgm:t>
        <a:bodyPr/>
        <a:lstStyle/>
        <a:p>
          <a:r>
            <a:rPr lang="en-US" noProof="0" dirty="0">
              <a:solidFill>
                <a:schemeClr val="bg2"/>
              </a:solidFill>
            </a:rPr>
            <a:t>Tickets are tracked via chat (multi conversation)</a:t>
          </a:r>
          <a:endParaRPr lang="fr-FR" noProof="0" dirty="0">
            <a:solidFill>
              <a:schemeClr val="bg2"/>
            </a:solidFill>
          </a:endParaRPr>
        </a:p>
      </dgm:t>
    </dgm:pt>
    <dgm:pt modelId="{C938F9C0-E01F-4935-9B7F-FB4E7FDE489D}" type="parTrans" cxnId="{7B994BF3-85A8-49CB-A021-0D9B679B8B11}">
      <dgm:prSet/>
      <dgm:spPr/>
      <dgm:t>
        <a:bodyPr/>
        <a:lstStyle/>
        <a:p>
          <a:endParaRPr lang="fr-FR"/>
        </a:p>
      </dgm:t>
    </dgm:pt>
    <dgm:pt modelId="{320CB229-D835-4C78-9555-C13BFA21B377}" type="sibTrans" cxnId="{7B994BF3-85A8-49CB-A021-0D9B679B8B11}">
      <dgm:prSet/>
      <dgm:spPr/>
      <dgm:t>
        <a:bodyPr/>
        <a:lstStyle/>
        <a:p>
          <a:endParaRPr lang="fr-FR"/>
        </a:p>
      </dgm:t>
    </dgm:pt>
    <dgm:pt modelId="{21C8CD96-FF27-4FA4-B0D7-B07EF64CA183}">
      <dgm:prSet phldrT="[Texte]"/>
      <dgm:spPr/>
      <dgm:t>
        <a:bodyPr/>
        <a:lstStyle/>
        <a:p>
          <a:r>
            <a:rPr lang="fr-FR" noProof="0" dirty="0">
              <a:solidFill>
                <a:schemeClr val="bg2"/>
              </a:solidFill>
            </a:rPr>
            <a:t>Script </a:t>
          </a:r>
          <a:r>
            <a:rPr lang="fr-FR" noProof="0" dirty="0" err="1">
              <a:solidFill>
                <a:schemeClr val="bg2"/>
              </a:solidFill>
            </a:rPr>
            <a:t>execution</a:t>
          </a:r>
          <a:r>
            <a:rPr lang="fr-FR" noProof="0" dirty="0">
              <a:solidFill>
                <a:schemeClr val="bg2"/>
              </a:solidFill>
            </a:rPr>
            <a:t>(</a:t>
          </a:r>
          <a:r>
            <a:rPr lang="fr-FR" noProof="0" dirty="0" err="1">
              <a:solidFill>
                <a:schemeClr val="bg2"/>
              </a:solidFill>
            </a:rPr>
            <a:t>js</a:t>
          </a:r>
          <a:r>
            <a:rPr lang="fr-FR" noProof="0" dirty="0">
              <a:solidFill>
                <a:schemeClr val="bg2"/>
              </a:solidFill>
            </a:rPr>
            <a:t>) </a:t>
          </a:r>
          <a:r>
            <a:rPr lang="fr-FR" noProof="0" dirty="0" err="1">
              <a:solidFill>
                <a:schemeClr val="bg2"/>
              </a:solidFill>
            </a:rPr>
            <a:t>is</a:t>
          </a:r>
          <a:r>
            <a:rPr lang="fr-FR" noProof="0" dirty="0">
              <a:solidFill>
                <a:schemeClr val="bg2"/>
              </a:solidFill>
            </a:rPr>
            <a:t> </a:t>
          </a:r>
          <a:r>
            <a:rPr lang="fr-FR" noProof="0" dirty="0" err="1">
              <a:solidFill>
                <a:schemeClr val="bg2"/>
              </a:solidFill>
            </a:rPr>
            <a:t>mandatory</a:t>
          </a:r>
          <a:r>
            <a:rPr lang="fr-FR" noProof="0" dirty="0">
              <a:solidFill>
                <a:schemeClr val="bg2"/>
              </a:solidFill>
            </a:rPr>
            <a:t> on the </a:t>
          </a:r>
          <a:r>
            <a:rPr lang="fr-FR" noProof="0" dirty="0" err="1">
              <a:solidFill>
                <a:schemeClr val="bg2"/>
              </a:solidFill>
            </a:rPr>
            <a:t>domain</a:t>
          </a:r>
          <a:endParaRPr lang="fr-FR" noProof="0" dirty="0">
            <a:solidFill>
              <a:schemeClr val="bg2"/>
            </a:solidFill>
          </a:endParaRPr>
        </a:p>
      </dgm:t>
    </dgm:pt>
    <dgm:pt modelId="{7A29198F-8F65-43F6-B01B-B95A4E78FD36}" type="parTrans" cxnId="{8EF6151C-1950-40CB-B949-05262AF5B476}">
      <dgm:prSet/>
      <dgm:spPr/>
      <dgm:t>
        <a:bodyPr/>
        <a:lstStyle/>
        <a:p>
          <a:endParaRPr lang="fr-FR"/>
        </a:p>
      </dgm:t>
    </dgm:pt>
    <dgm:pt modelId="{2F4524DF-420D-44F6-9A8D-7CBD18EF2FA6}" type="sibTrans" cxnId="{8EF6151C-1950-40CB-B949-05262AF5B476}">
      <dgm:prSet/>
      <dgm:spPr/>
      <dgm:t>
        <a:bodyPr/>
        <a:lstStyle/>
        <a:p>
          <a:endParaRPr lang="fr-FR"/>
        </a:p>
      </dgm:t>
    </dgm:pt>
    <dgm:pt modelId="{7A40D8C2-3258-4ED7-BB4D-29BE97208777}">
      <dgm:prSet phldrT="[Texte]"/>
      <dgm:spPr/>
      <dgm:t>
        <a:bodyPr/>
        <a:lstStyle/>
        <a:p>
          <a:r>
            <a:rPr lang="en-US" noProof="0" dirty="0">
              <a:solidFill>
                <a:schemeClr val="bg2"/>
              </a:solidFill>
            </a:rPr>
            <a:t>Contextual documentation adapted to the page you are on.</a:t>
          </a:r>
          <a:endParaRPr lang="fr-FR" noProof="0" dirty="0">
            <a:solidFill>
              <a:schemeClr val="bg2"/>
            </a:solidFill>
          </a:endParaRPr>
        </a:p>
      </dgm:t>
    </dgm:pt>
    <dgm:pt modelId="{1900443F-7ADC-4DBE-A8FE-30F61B5098EC}" type="parTrans" cxnId="{CEE05945-A905-4EE5-B84D-395F05B6C6C2}">
      <dgm:prSet/>
      <dgm:spPr/>
      <dgm:t>
        <a:bodyPr/>
        <a:lstStyle/>
        <a:p>
          <a:endParaRPr lang="fr-FR"/>
        </a:p>
      </dgm:t>
    </dgm:pt>
    <dgm:pt modelId="{B04D0527-82B1-4EF8-8BB5-A3151417AA02}" type="sibTrans" cxnId="{CEE05945-A905-4EE5-B84D-395F05B6C6C2}">
      <dgm:prSet/>
      <dgm:spPr/>
      <dgm:t>
        <a:bodyPr/>
        <a:lstStyle/>
        <a:p>
          <a:endParaRPr lang="fr-FR"/>
        </a:p>
      </dgm:t>
    </dgm:pt>
    <dgm:pt modelId="{33100BE1-F66A-48B0-92DF-C5A81D262348}">
      <dgm:prSet phldrT="[Texte]"/>
      <dgm:spPr/>
      <dgm:t>
        <a:bodyPr/>
        <a:lstStyle/>
        <a:p>
          <a:r>
            <a:rPr lang="en-US" noProof="0" dirty="0">
              <a:solidFill>
                <a:schemeClr val="bg2"/>
              </a:solidFill>
            </a:rPr>
            <a:t>Ability to search for a keyword, browse documentation</a:t>
          </a:r>
          <a:endParaRPr lang="fr-FR" noProof="0" dirty="0">
            <a:solidFill>
              <a:schemeClr val="bg2"/>
            </a:solidFill>
          </a:endParaRPr>
        </a:p>
      </dgm:t>
    </dgm:pt>
    <dgm:pt modelId="{DB97981C-1694-435B-AF3A-67D2BB85400B}" type="parTrans" cxnId="{3BA6BBE4-6386-48FB-B81C-E9985B7FD708}">
      <dgm:prSet/>
      <dgm:spPr/>
      <dgm:t>
        <a:bodyPr/>
        <a:lstStyle/>
        <a:p>
          <a:endParaRPr lang="fr-FR"/>
        </a:p>
      </dgm:t>
    </dgm:pt>
    <dgm:pt modelId="{9977A6AD-F40E-4173-8281-02B8E9C8DE77}" type="sibTrans" cxnId="{3BA6BBE4-6386-48FB-B81C-E9985B7FD708}">
      <dgm:prSet/>
      <dgm:spPr/>
      <dgm:t>
        <a:bodyPr/>
        <a:lstStyle/>
        <a:p>
          <a:endParaRPr lang="fr-FR"/>
        </a:p>
      </dgm:t>
    </dgm:pt>
    <dgm:pt modelId="{85A8FFD3-5B9D-43C5-97E2-C38EC96A4663}">
      <dgm:prSet phldrT="[Texte]"/>
      <dgm:spPr/>
      <dgm:t>
        <a:bodyPr/>
        <a:lstStyle/>
        <a:p>
          <a:r>
            <a:rPr lang="en-US" noProof="0" dirty="0">
              <a:solidFill>
                <a:schemeClr val="bg2"/>
              </a:solidFill>
            </a:rPr>
            <a:t>The knowledge base includes tips and tricks (accessible via chat)</a:t>
          </a:r>
          <a:endParaRPr lang="fr-FR" noProof="0" dirty="0">
            <a:solidFill>
              <a:schemeClr val="bg2"/>
            </a:solidFill>
          </a:endParaRPr>
        </a:p>
      </dgm:t>
    </dgm:pt>
    <dgm:pt modelId="{67131A9F-6509-4A13-8602-75B5D31CD127}" type="parTrans" cxnId="{8E8DBE6C-A57C-4E47-B3A6-36B6BE71829A}">
      <dgm:prSet/>
      <dgm:spPr/>
      <dgm:t>
        <a:bodyPr/>
        <a:lstStyle/>
        <a:p>
          <a:endParaRPr lang="fr-FR"/>
        </a:p>
      </dgm:t>
    </dgm:pt>
    <dgm:pt modelId="{E5A46F1B-B83F-4E6C-A6D5-2C665D5F5D3F}" type="sibTrans" cxnId="{8E8DBE6C-A57C-4E47-B3A6-36B6BE71829A}">
      <dgm:prSet/>
      <dgm:spPr/>
      <dgm:t>
        <a:bodyPr/>
        <a:lstStyle/>
        <a:p>
          <a:endParaRPr lang="fr-FR"/>
        </a:p>
      </dgm:t>
    </dgm:pt>
    <dgm:pt modelId="{D5EC8BB2-432B-4A10-BE13-D942719E3AD5}" type="pres">
      <dgm:prSet presAssocID="{BC756898-8510-43E1-815F-ECEBAE14D882}" presName="theList" presStyleCnt="0">
        <dgm:presLayoutVars>
          <dgm:dir/>
          <dgm:animLvl val="lvl"/>
          <dgm:resizeHandles val="exact"/>
        </dgm:presLayoutVars>
      </dgm:prSet>
      <dgm:spPr/>
    </dgm:pt>
    <dgm:pt modelId="{8F57A169-159F-4B31-B1BD-C7144CE798EF}" type="pres">
      <dgm:prSet presAssocID="{C73421D5-F0C1-4C4E-8321-C4F166B2DE4D}" presName="compNode" presStyleCnt="0"/>
      <dgm:spPr/>
    </dgm:pt>
    <dgm:pt modelId="{29CAB329-375F-4A23-B166-3A39E9379FC5}" type="pres">
      <dgm:prSet presAssocID="{C73421D5-F0C1-4C4E-8321-C4F166B2DE4D}" presName="aNode" presStyleLbl="bgShp" presStyleIdx="0" presStyleCnt="3" custScaleX="110504"/>
      <dgm:spPr/>
    </dgm:pt>
    <dgm:pt modelId="{FD795794-1FC5-400E-8D88-1FA57AEB7F22}" type="pres">
      <dgm:prSet presAssocID="{C73421D5-F0C1-4C4E-8321-C4F166B2DE4D}" presName="textNode" presStyleLbl="bgShp" presStyleIdx="0" presStyleCnt="3"/>
      <dgm:spPr/>
    </dgm:pt>
    <dgm:pt modelId="{B7776D12-DEE8-43EB-A772-688B7D92D974}" type="pres">
      <dgm:prSet presAssocID="{C73421D5-F0C1-4C4E-8321-C4F166B2DE4D}" presName="compChildNode" presStyleCnt="0"/>
      <dgm:spPr/>
    </dgm:pt>
    <dgm:pt modelId="{76F8C22C-2861-4415-B710-1037F35C6E6F}" type="pres">
      <dgm:prSet presAssocID="{C73421D5-F0C1-4C4E-8321-C4F166B2DE4D}" presName="theInnerList" presStyleCnt="0"/>
      <dgm:spPr/>
    </dgm:pt>
    <dgm:pt modelId="{BC2E2C0C-DA77-43A8-89D1-670878A9D12F}" type="pres">
      <dgm:prSet presAssocID="{0C61100F-091A-4E5D-9004-8AF55199BEF1}" presName="childNode" presStyleLbl="node1" presStyleIdx="0" presStyleCnt="11">
        <dgm:presLayoutVars>
          <dgm:bulletEnabled val="1"/>
        </dgm:presLayoutVars>
      </dgm:prSet>
      <dgm:spPr/>
    </dgm:pt>
    <dgm:pt modelId="{11B22DB8-9ACB-420C-AFAB-53B4B3F8568E}" type="pres">
      <dgm:prSet presAssocID="{0C61100F-091A-4E5D-9004-8AF55199BEF1}" presName="aSpace2" presStyleCnt="0"/>
      <dgm:spPr/>
    </dgm:pt>
    <dgm:pt modelId="{41E5349C-F180-4CA0-9583-5D79ECB46637}" type="pres">
      <dgm:prSet presAssocID="{B587AA40-8ACE-4B79-81A2-AE432587E08A}" presName="childNode" presStyleLbl="node1" presStyleIdx="1" presStyleCnt="11">
        <dgm:presLayoutVars>
          <dgm:bulletEnabled val="1"/>
        </dgm:presLayoutVars>
      </dgm:prSet>
      <dgm:spPr/>
    </dgm:pt>
    <dgm:pt modelId="{B478D569-F74C-4AD6-B44E-7ADD3D15EF2C}" type="pres">
      <dgm:prSet presAssocID="{B587AA40-8ACE-4B79-81A2-AE432587E08A}" presName="aSpace2" presStyleCnt="0"/>
      <dgm:spPr/>
    </dgm:pt>
    <dgm:pt modelId="{112DE01C-918E-45EE-B422-CF256D3A3D70}" type="pres">
      <dgm:prSet presAssocID="{71E2EE79-B9B8-488E-8FF8-9A45A754FBF5}" presName="childNode" presStyleLbl="node1" presStyleIdx="2" presStyleCnt="11">
        <dgm:presLayoutVars>
          <dgm:bulletEnabled val="1"/>
        </dgm:presLayoutVars>
      </dgm:prSet>
      <dgm:spPr/>
    </dgm:pt>
    <dgm:pt modelId="{3735FE37-4F72-4149-A687-A71CCA85A658}" type="pres">
      <dgm:prSet presAssocID="{71E2EE79-B9B8-488E-8FF8-9A45A754FBF5}" presName="aSpace2" presStyleCnt="0"/>
      <dgm:spPr/>
    </dgm:pt>
    <dgm:pt modelId="{C244F90F-6137-49DF-AD6B-8A27AC2E45C6}" type="pres">
      <dgm:prSet presAssocID="{21C8CD96-FF27-4FA4-B0D7-B07EF64CA183}" presName="childNode" presStyleLbl="node1" presStyleIdx="3" presStyleCnt="11">
        <dgm:presLayoutVars>
          <dgm:bulletEnabled val="1"/>
        </dgm:presLayoutVars>
      </dgm:prSet>
      <dgm:spPr/>
    </dgm:pt>
    <dgm:pt modelId="{83530C62-1C55-48B3-88E7-BA210431C91D}" type="pres">
      <dgm:prSet presAssocID="{C73421D5-F0C1-4C4E-8321-C4F166B2DE4D}" presName="aSpace" presStyleCnt="0"/>
      <dgm:spPr/>
    </dgm:pt>
    <dgm:pt modelId="{CA560818-7EEC-487F-B71A-E8CC9456D87E}" type="pres">
      <dgm:prSet presAssocID="{515EAD0C-1C74-4E0C-B842-A5052C2B7CCC}" presName="compNode" presStyleCnt="0"/>
      <dgm:spPr/>
    </dgm:pt>
    <dgm:pt modelId="{70B4ADD3-4A87-4352-A8EC-4A3099890421}" type="pres">
      <dgm:prSet presAssocID="{515EAD0C-1C74-4E0C-B842-A5052C2B7CCC}" presName="aNode" presStyleLbl="bgShp" presStyleIdx="1" presStyleCnt="3"/>
      <dgm:spPr/>
    </dgm:pt>
    <dgm:pt modelId="{3BA22C6A-0B3F-4838-A9BF-46A81824E4BF}" type="pres">
      <dgm:prSet presAssocID="{515EAD0C-1C74-4E0C-B842-A5052C2B7CCC}" presName="textNode" presStyleLbl="bgShp" presStyleIdx="1" presStyleCnt="3"/>
      <dgm:spPr/>
    </dgm:pt>
    <dgm:pt modelId="{1B6DB8D1-2A24-472E-A9F7-7A693565FC0B}" type="pres">
      <dgm:prSet presAssocID="{515EAD0C-1C74-4E0C-B842-A5052C2B7CCC}" presName="compChildNode" presStyleCnt="0"/>
      <dgm:spPr/>
    </dgm:pt>
    <dgm:pt modelId="{11999309-B6E7-4B7B-B45E-1EA2336862A6}" type="pres">
      <dgm:prSet presAssocID="{515EAD0C-1C74-4E0C-B842-A5052C2B7CCC}" presName="theInnerList" presStyleCnt="0"/>
      <dgm:spPr/>
    </dgm:pt>
    <dgm:pt modelId="{E9C41C39-BBD9-41C9-A015-48D52EBD337C}" type="pres">
      <dgm:prSet presAssocID="{A2C7E4BA-3C0C-49F2-B508-4968FA2D78D0}" presName="childNode" presStyleLbl="node1" presStyleIdx="4" presStyleCnt="11">
        <dgm:presLayoutVars>
          <dgm:bulletEnabled val="1"/>
        </dgm:presLayoutVars>
      </dgm:prSet>
      <dgm:spPr/>
    </dgm:pt>
    <dgm:pt modelId="{34F6F6CA-6766-4611-AF98-73F0E75A4BB5}" type="pres">
      <dgm:prSet presAssocID="{A2C7E4BA-3C0C-49F2-B508-4968FA2D78D0}" presName="aSpace2" presStyleCnt="0"/>
      <dgm:spPr/>
    </dgm:pt>
    <dgm:pt modelId="{5D06974C-8ED4-43B6-A570-CBDD153B2EDC}" type="pres">
      <dgm:prSet presAssocID="{7A40D8C2-3258-4ED7-BB4D-29BE97208777}" presName="childNode" presStyleLbl="node1" presStyleIdx="5" presStyleCnt="11">
        <dgm:presLayoutVars>
          <dgm:bulletEnabled val="1"/>
        </dgm:presLayoutVars>
      </dgm:prSet>
      <dgm:spPr/>
    </dgm:pt>
    <dgm:pt modelId="{1EA65788-55D3-475B-BD55-73C5F33103C5}" type="pres">
      <dgm:prSet presAssocID="{7A40D8C2-3258-4ED7-BB4D-29BE97208777}" presName="aSpace2" presStyleCnt="0"/>
      <dgm:spPr/>
    </dgm:pt>
    <dgm:pt modelId="{289B3E5E-6F7A-4D32-922B-7988697BDD94}" type="pres">
      <dgm:prSet presAssocID="{33100BE1-F66A-48B0-92DF-C5A81D262348}" presName="childNode" presStyleLbl="node1" presStyleIdx="6" presStyleCnt="11">
        <dgm:presLayoutVars>
          <dgm:bulletEnabled val="1"/>
        </dgm:presLayoutVars>
      </dgm:prSet>
      <dgm:spPr/>
    </dgm:pt>
    <dgm:pt modelId="{1FE051C9-70EE-4477-8A96-F8DB9D05A8A5}" type="pres">
      <dgm:prSet presAssocID="{33100BE1-F66A-48B0-92DF-C5A81D262348}" presName="aSpace2" presStyleCnt="0"/>
      <dgm:spPr/>
    </dgm:pt>
    <dgm:pt modelId="{099DABAC-19D8-40EC-9DAF-AED890A899AA}" type="pres">
      <dgm:prSet presAssocID="{85A8FFD3-5B9D-43C5-97E2-C38EC96A4663}" presName="childNode" presStyleLbl="node1" presStyleIdx="7" presStyleCnt="11">
        <dgm:presLayoutVars>
          <dgm:bulletEnabled val="1"/>
        </dgm:presLayoutVars>
      </dgm:prSet>
      <dgm:spPr/>
    </dgm:pt>
    <dgm:pt modelId="{357E2026-47BD-4F7C-B38B-41338F66DF22}" type="pres">
      <dgm:prSet presAssocID="{515EAD0C-1C74-4E0C-B842-A5052C2B7CCC}" presName="aSpace" presStyleCnt="0"/>
      <dgm:spPr/>
    </dgm:pt>
    <dgm:pt modelId="{5D44834B-598D-495D-89FE-405CE6A37BDF}" type="pres">
      <dgm:prSet presAssocID="{EED940E9-D599-49B0-965D-6BF7549E2857}" presName="compNode" presStyleCnt="0"/>
      <dgm:spPr/>
    </dgm:pt>
    <dgm:pt modelId="{38789153-5E85-482F-9BF1-4C3E9B26A2A7}" type="pres">
      <dgm:prSet presAssocID="{EED940E9-D599-49B0-965D-6BF7549E2857}" presName="aNode" presStyleLbl="bgShp" presStyleIdx="2" presStyleCnt="3" custLinFactNeighborY="278"/>
      <dgm:spPr/>
    </dgm:pt>
    <dgm:pt modelId="{8665088D-4C16-418B-8325-07B23489DA85}" type="pres">
      <dgm:prSet presAssocID="{EED940E9-D599-49B0-965D-6BF7549E2857}" presName="textNode" presStyleLbl="bgShp" presStyleIdx="2" presStyleCnt="3"/>
      <dgm:spPr/>
    </dgm:pt>
    <dgm:pt modelId="{9D3BE7DB-728D-42C0-95BE-28C53072932C}" type="pres">
      <dgm:prSet presAssocID="{EED940E9-D599-49B0-965D-6BF7549E2857}" presName="compChildNode" presStyleCnt="0"/>
      <dgm:spPr/>
    </dgm:pt>
    <dgm:pt modelId="{BE6A5020-2071-446A-B0A5-6134DD45276C}" type="pres">
      <dgm:prSet presAssocID="{EED940E9-D599-49B0-965D-6BF7549E2857}" presName="theInnerList" presStyleCnt="0"/>
      <dgm:spPr/>
    </dgm:pt>
    <dgm:pt modelId="{07019608-E0E6-4265-8269-5F4AC5379BE8}" type="pres">
      <dgm:prSet presAssocID="{8636B306-7659-47F8-97C3-BB3F28DFBA55}" presName="childNode" presStyleLbl="node1" presStyleIdx="8" presStyleCnt="11">
        <dgm:presLayoutVars>
          <dgm:bulletEnabled val="1"/>
        </dgm:presLayoutVars>
      </dgm:prSet>
      <dgm:spPr/>
    </dgm:pt>
    <dgm:pt modelId="{01959B8E-B682-41FA-89D5-470DAE688FDB}" type="pres">
      <dgm:prSet presAssocID="{8636B306-7659-47F8-97C3-BB3F28DFBA55}" presName="aSpace2" presStyleCnt="0"/>
      <dgm:spPr/>
    </dgm:pt>
    <dgm:pt modelId="{66F2CB42-3A59-4D71-B713-2FE0C190E19C}" type="pres">
      <dgm:prSet presAssocID="{EBB1066B-378C-4ECD-9026-E776D8D670B5}" presName="childNode" presStyleLbl="node1" presStyleIdx="9" presStyleCnt="11">
        <dgm:presLayoutVars>
          <dgm:bulletEnabled val="1"/>
        </dgm:presLayoutVars>
      </dgm:prSet>
      <dgm:spPr/>
    </dgm:pt>
    <dgm:pt modelId="{C760CD3A-0495-4558-8375-2D81E84E347D}" type="pres">
      <dgm:prSet presAssocID="{EBB1066B-378C-4ECD-9026-E776D8D670B5}" presName="aSpace2" presStyleCnt="0"/>
      <dgm:spPr/>
    </dgm:pt>
    <dgm:pt modelId="{3EF943B5-1AEE-4EFA-8F2C-400C483C78D5}" type="pres">
      <dgm:prSet presAssocID="{D4A77601-EF16-4A79-BFEE-BABB39618B66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359D1A09-1657-4D94-9D6F-D9EE58D9A0B9}" type="presOf" srcId="{515EAD0C-1C74-4E0C-B842-A5052C2B7CCC}" destId="{3BA22C6A-0B3F-4838-A9BF-46A81824E4BF}" srcOrd="1" destOrd="0" presId="urn:microsoft.com/office/officeart/2005/8/layout/lProcess2"/>
    <dgm:cxn modelId="{278E2711-039E-4D76-B952-0FF462D23E51}" srcId="{BC756898-8510-43E1-815F-ECEBAE14D882}" destId="{EED940E9-D599-49B0-965D-6BF7549E2857}" srcOrd="2" destOrd="0" parTransId="{00D0DB01-2788-4E7D-B509-E922EEEED50F}" sibTransId="{BD4E49E8-9DAF-4F65-8EDC-9D552C973D9B}"/>
    <dgm:cxn modelId="{8EF6151C-1950-40CB-B949-05262AF5B476}" srcId="{C73421D5-F0C1-4C4E-8321-C4F166B2DE4D}" destId="{21C8CD96-FF27-4FA4-B0D7-B07EF64CA183}" srcOrd="3" destOrd="0" parTransId="{7A29198F-8F65-43F6-B01B-B95A4E78FD36}" sibTransId="{2F4524DF-420D-44F6-9A8D-7CBD18EF2FA6}"/>
    <dgm:cxn modelId="{DD5C781C-7421-4BC0-B48D-F048185257C9}" type="presOf" srcId="{0C61100F-091A-4E5D-9004-8AF55199BEF1}" destId="{BC2E2C0C-DA77-43A8-89D1-670878A9D12F}" srcOrd="0" destOrd="0" presId="urn:microsoft.com/office/officeart/2005/8/layout/lProcess2"/>
    <dgm:cxn modelId="{16851B27-BD0B-4A65-8814-0CC99A24333B}" type="presOf" srcId="{EED940E9-D599-49B0-965D-6BF7549E2857}" destId="{8665088D-4C16-418B-8325-07B23489DA85}" srcOrd="1" destOrd="0" presId="urn:microsoft.com/office/officeart/2005/8/layout/lProcess2"/>
    <dgm:cxn modelId="{3AD55E2B-160B-489D-AE7C-1379BD52FC54}" type="presOf" srcId="{21C8CD96-FF27-4FA4-B0D7-B07EF64CA183}" destId="{C244F90F-6137-49DF-AD6B-8A27AC2E45C6}" srcOrd="0" destOrd="0" presId="urn:microsoft.com/office/officeart/2005/8/layout/lProcess2"/>
    <dgm:cxn modelId="{29E3B035-2AD9-4144-893B-3849E196DCB5}" type="presOf" srcId="{33100BE1-F66A-48B0-92DF-C5A81D262348}" destId="{289B3E5E-6F7A-4D32-922B-7988697BDD94}" srcOrd="0" destOrd="0" presId="urn:microsoft.com/office/officeart/2005/8/layout/lProcess2"/>
    <dgm:cxn modelId="{C22D7C36-FCA2-43FB-9D1B-2D5333A3EDED}" type="presOf" srcId="{B587AA40-8ACE-4B79-81A2-AE432587E08A}" destId="{41E5349C-F180-4CA0-9583-5D79ECB46637}" srcOrd="0" destOrd="0" presId="urn:microsoft.com/office/officeart/2005/8/layout/lProcess2"/>
    <dgm:cxn modelId="{E928B261-AD40-4BC5-975C-AB4307FB6699}" type="presOf" srcId="{8636B306-7659-47F8-97C3-BB3F28DFBA55}" destId="{07019608-E0E6-4265-8269-5F4AC5379BE8}" srcOrd="0" destOrd="0" presId="urn:microsoft.com/office/officeart/2005/8/layout/lProcess2"/>
    <dgm:cxn modelId="{CA324964-1E5C-409C-A7F0-0EB0A37080E5}" type="presOf" srcId="{71E2EE79-B9B8-488E-8FF8-9A45A754FBF5}" destId="{112DE01C-918E-45EE-B422-CF256D3A3D70}" srcOrd="0" destOrd="0" presId="urn:microsoft.com/office/officeart/2005/8/layout/lProcess2"/>
    <dgm:cxn modelId="{CEE05945-A905-4EE5-B84D-395F05B6C6C2}" srcId="{515EAD0C-1C74-4E0C-B842-A5052C2B7CCC}" destId="{7A40D8C2-3258-4ED7-BB4D-29BE97208777}" srcOrd="1" destOrd="0" parTransId="{1900443F-7ADC-4DBE-A8FE-30F61B5098EC}" sibTransId="{B04D0527-82B1-4EF8-8BB5-A3151417AA02}"/>
    <dgm:cxn modelId="{90EDD166-E12E-447D-8304-96BB5D2204EF}" type="presOf" srcId="{EED940E9-D599-49B0-965D-6BF7549E2857}" destId="{38789153-5E85-482F-9BF1-4C3E9B26A2A7}" srcOrd="0" destOrd="0" presId="urn:microsoft.com/office/officeart/2005/8/layout/lProcess2"/>
    <dgm:cxn modelId="{0BCB1868-61CA-45A1-9983-DEC0E4BED051}" type="presOf" srcId="{515EAD0C-1C74-4E0C-B842-A5052C2B7CCC}" destId="{70B4ADD3-4A87-4352-A8EC-4A3099890421}" srcOrd="0" destOrd="0" presId="urn:microsoft.com/office/officeart/2005/8/layout/lProcess2"/>
    <dgm:cxn modelId="{65F8B669-EEC4-4332-9F9E-959BC2D35AD5}" type="presOf" srcId="{BC756898-8510-43E1-815F-ECEBAE14D882}" destId="{D5EC8BB2-432B-4A10-BE13-D942719E3AD5}" srcOrd="0" destOrd="0" presId="urn:microsoft.com/office/officeart/2005/8/layout/lProcess2"/>
    <dgm:cxn modelId="{8E8DBE6C-A57C-4E47-B3A6-36B6BE71829A}" srcId="{515EAD0C-1C74-4E0C-B842-A5052C2B7CCC}" destId="{85A8FFD3-5B9D-43C5-97E2-C38EC96A4663}" srcOrd="3" destOrd="0" parTransId="{67131A9F-6509-4A13-8602-75B5D31CD127}" sibTransId="{E5A46F1B-B83F-4E6C-A6D5-2C665D5F5D3F}"/>
    <dgm:cxn modelId="{FD860C6D-8E32-4058-87C7-43D067003095}" type="presOf" srcId="{EBB1066B-378C-4ECD-9026-E776D8D670B5}" destId="{66F2CB42-3A59-4D71-B713-2FE0C190E19C}" srcOrd="0" destOrd="0" presId="urn:microsoft.com/office/officeart/2005/8/layout/lProcess2"/>
    <dgm:cxn modelId="{ABD5AF75-5A20-4A3C-A2C2-E214E7DD713D}" srcId="{C73421D5-F0C1-4C4E-8321-C4F166B2DE4D}" destId="{0C61100F-091A-4E5D-9004-8AF55199BEF1}" srcOrd="0" destOrd="0" parTransId="{DB95FC3B-E7E3-45C2-9CB6-D0F29FA820F1}" sibTransId="{CCFF8035-C931-4994-95D0-EF3A1FF25DA5}"/>
    <dgm:cxn modelId="{6ADF7277-B75E-4B8E-9409-EF2FD0084B9F}" type="presOf" srcId="{A2C7E4BA-3C0C-49F2-B508-4968FA2D78D0}" destId="{E9C41C39-BBD9-41C9-A015-48D52EBD337C}" srcOrd="0" destOrd="0" presId="urn:microsoft.com/office/officeart/2005/8/layout/lProcess2"/>
    <dgm:cxn modelId="{04A6FC7E-A718-4C38-BC21-5E315A4926BF}" srcId="{C73421D5-F0C1-4C4E-8321-C4F166B2DE4D}" destId="{71E2EE79-B9B8-488E-8FF8-9A45A754FBF5}" srcOrd="2" destOrd="0" parTransId="{5F2C6D4C-0701-4FAC-9DB1-5C3038213D35}" sibTransId="{E74A93CA-0DDA-4411-AF93-1810AB2965A1}"/>
    <dgm:cxn modelId="{83BD3B81-AF07-4B95-A2EE-1ACAA7192F5B}" srcId="{BC756898-8510-43E1-815F-ECEBAE14D882}" destId="{C73421D5-F0C1-4C4E-8321-C4F166B2DE4D}" srcOrd="0" destOrd="0" parTransId="{F9679A5C-88B2-4567-A7E5-37FCC634C324}" sibTransId="{DF1A5062-55D8-46C6-A76D-3AE808FB0F7A}"/>
    <dgm:cxn modelId="{DB87E582-93AF-478E-A2D7-71B00B98AD64}" type="presOf" srcId="{C73421D5-F0C1-4C4E-8321-C4F166B2DE4D}" destId="{FD795794-1FC5-400E-8D88-1FA57AEB7F22}" srcOrd="1" destOrd="0" presId="urn:microsoft.com/office/officeart/2005/8/layout/lProcess2"/>
    <dgm:cxn modelId="{68B3F38D-51EB-41EF-8398-B9F5BF5A9659}" srcId="{C73421D5-F0C1-4C4E-8321-C4F166B2DE4D}" destId="{B587AA40-8ACE-4B79-81A2-AE432587E08A}" srcOrd="1" destOrd="0" parTransId="{3972B24B-44CA-45E0-9D38-7D87D69DF390}" sibTransId="{807FFDE7-04CE-48B7-8540-505E19705443}"/>
    <dgm:cxn modelId="{E31FCE96-E5B3-4EE7-BCFB-3ECAE3161746}" srcId="{BC756898-8510-43E1-815F-ECEBAE14D882}" destId="{515EAD0C-1C74-4E0C-B842-A5052C2B7CCC}" srcOrd="1" destOrd="0" parTransId="{6932F65A-24E8-4542-B74F-83371BB1C8B9}" sibTransId="{A914F4A8-FB79-4F61-88FD-9CD1A853FC7A}"/>
    <dgm:cxn modelId="{ADC7DE99-E993-4458-82B5-537212D36C0C}" type="presOf" srcId="{D4A77601-EF16-4A79-BFEE-BABB39618B66}" destId="{3EF943B5-1AEE-4EFA-8F2C-400C483C78D5}" srcOrd="0" destOrd="0" presId="urn:microsoft.com/office/officeart/2005/8/layout/lProcess2"/>
    <dgm:cxn modelId="{D77053A7-ADF3-46B5-83AE-AB0F05177B69}" type="presOf" srcId="{7A40D8C2-3258-4ED7-BB4D-29BE97208777}" destId="{5D06974C-8ED4-43B6-A570-CBDD153B2EDC}" srcOrd="0" destOrd="0" presId="urn:microsoft.com/office/officeart/2005/8/layout/lProcess2"/>
    <dgm:cxn modelId="{1FB75DBC-A88F-4420-A764-7A33BD55E85C}" srcId="{EED940E9-D599-49B0-965D-6BF7549E2857}" destId="{EBB1066B-378C-4ECD-9026-E776D8D670B5}" srcOrd="1" destOrd="0" parTransId="{5533A155-54B8-4EF0-BA20-F0E79A9C989B}" sibTransId="{86568858-968A-454A-969B-7AA62D6B3ECA}"/>
    <dgm:cxn modelId="{345896CD-1442-4692-83A2-F21EE30D0829}" type="presOf" srcId="{85A8FFD3-5B9D-43C5-97E2-C38EC96A4663}" destId="{099DABAC-19D8-40EC-9DAF-AED890A899AA}" srcOrd="0" destOrd="0" presId="urn:microsoft.com/office/officeart/2005/8/layout/lProcess2"/>
    <dgm:cxn modelId="{106B57DD-1CB4-47E6-8E80-F391298CD782}" srcId="{515EAD0C-1C74-4E0C-B842-A5052C2B7CCC}" destId="{A2C7E4BA-3C0C-49F2-B508-4968FA2D78D0}" srcOrd="0" destOrd="0" parTransId="{6F3AF38E-2EF3-4DE9-A41F-0FFD23228771}" sibTransId="{CD478ED7-D12C-4A6D-B769-28C69C25C6FB}"/>
    <dgm:cxn modelId="{1E2164E4-60ED-4AFF-92B9-B9088D9D3A50}" srcId="{EED940E9-D599-49B0-965D-6BF7549E2857}" destId="{8636B306-7659-47F8-97C3-BB3F28DFBA55}" srcOrd="0" destOrd="0" parTransId="{D8C85D25-B78C-4A8D-A72A-FF346F7B486D}" sibTransId="{EE23E166-6423-468B-B932-55330BE0FFB1}"/>
    <dgm:cxn modelId="{3BA6BBE4-6386-48FB-B81C-E9985B7FD708}" srcId="{515EAD0C-1C74-4E0C-B842-A5052C2B7CCC}" destId="{33100BE1-F66A-48B0-92DF-C5A81D262348}" srcOrd="2" destOrd="0" parTransId="{DB97981C-1694-435B-AF3A-67D2BB85400B}" sibTransId="{9977A6AD-F40E-4173-8281-02B8E9C8DE77}"/>
    <dgm:cxn modelId="{8876EEE6-F4E9-4460-AD4F-CD7B78EF68D4}" type="presOf" srcId="{C73421D5-F0C1-4C4E-8321-C4F166B2DE4D}" destId="{29CAB329-375F-4A23-B166-3A39E9379FC5}" srcOrd="0" destOrd="0" presId="urn:microsoft.com/office/officeart/2005/8/layout/lProcess2"/>
    <dgm:cxn modelId="{7B994BF3-85A8-49CB-A021-0D9B679B8B11}" srcId="{EED940E9-D599-49B0-965D-6BF7549E2857}" destId="{D4A77601-EF16-4A79-BFEE-BABB39618B66}" srcOrd="2" destOrd="0" parTransId="{C938F9C0-E01F-4935-9B7F-FB4E7FDE489D}" sibTransId="{320CB229-D835-4C78-9555-C13BFA21B377}"/>
    <dgm:cxn modelId="{37A01119-9EB2-459E-9E87-56EA8A6F50F0}" type="presParOf" srcId="{D5EC8BB2-432B-4A10-BE13-D942719E3AD5}" destId="{8F57A169-159F-4B31-B1BD-C7144CE798EF}" srcOrd="0" destOrd="0" presId="urn:microsoft.com/office/officeart/2005/8/layout/lProcess2"/>
    <dgm:cxn modelId="{89D5F434-9CCB-46D1-BE05-D7DBE6A41BF9}" type="presParOf" srcId="{8F57A169-159F-4B31-B1BD-C7144CE798EF}" destId="{29CAB329-375F-4A23-B166-3A39E9379FC5}" srcOrd="0" destOrd="0" presId="urn:microsoft.com/office/officeart/2005/8/layout/lProcess2"/>
    <dgm:cxn modelId="{CF397DCC-1386-42F9-9134-0C2482F4C1C7}" type="presParOf" srcId="{8F57A169-159F-4B31-B1BD-C7144CE798EF}" destId="{FD795794-1FC5-400E-8D88-1FA57AEB7F22}" srcOrd="1" destOrd="0" presId="urn:microsoft.com/office/officeart/2005/8/layout/lProcess2"/>
    <dgm:cxn modelId="{F31278F5-2254-49A6-9538-AAC85FBC3338}" type="presParOf" srcId="{8F57A169-159F-4B31-B1BD-C7144CE798EF}" destId="{B7776D12-DEE8-43EB-A772-688B7D92D974}" srcOrd="2" destOrd="0" presId="urn:microsoft.com/office/officeart/2005/8/layout/lProcess2"/>
    <dgm:cxn modelId="{56689D1D-2E72-476D-9C2E-FFC488782B26}" type="presParOf" srcId="{B7776D12-DEE8-43EB-A772-688B7D92D974}" destId="{76F8C22C-2861-4415-B710-1037F35C6E6F}" srcOrd="0" destOrd="0" presId="urn:microsoft.com/office/officeart/2005/8/layout/lProcess2"/>
    <dgm:cxn modelId="{DE24E894-F1CB-4572-AEA3-58204C26DF0E}" type="presParOf" srcId="{76F8C22C-2861-4415-B710-1037F35C6E6F}" destId="{BC2E2C0C-DA77-43A8-89D1-670878A9D12F}" srcOrd="0" destOrd="0" presId="urn:microsoft.com/office/officeart/2005/8/layout/lProcess2"/>
    <dgm:cxn modelId="{B384A411-944E-40C4-908D-1ACFE6B5925D}" type="presParOf" srcId="{76F8C22C-2861-4415-B710-1037F35C6E6F}" destId="{11B22DB8-9ACB-420C-AFAB-53B4B3F8568E}" srcOrd="1" destOrd="0" presId="urn:microsoft.com/office/officeart/2005/8/layout/lProcess2"/>
    <dgm:cxn modelId="{3EDF2ECF-9512-4D53-A9DC-E2082DB75C75}" type="presParOf" srcId="{76F8C22C-2861-4415-B710-1037F35C6E6F}" destId="{41E5349C-F180-4CA0-9583-5D79ECB46637}" srcOrd="2" destOrd="0" presId="urn:microsoft.com/office/officeart/2005/8/layout/lProcess2"/>
    <dgm:cxn modelId="{D7E409C6-0037-42A2-93D7-88D19224DE5F}" type="presParOf" srcId="{76F8C22C-2861-4415-B710-1037F35C6E6F}" destId="{B478D569-F74C-4AD6-B44E-7ADD3D15EF2C}" srcOrd="3" destOrd="0" presId="urn:microsoft.com/office/officeart/2005/8/layout/lProcess2"/>
    <dgm:cxn modelId="{245E3B16-8FD7-446C-A19A-FD4B5E680F5C}" type="presParOf" srcId="{76F8C22C-2861-4415-B710-1037F35C6E6F}" destId="{112DE01C-918E-45EE-B422-CF256D3A3D70}" srcOrd="4" destOrd="0" presId="urn:microsoft.com/office/officeart/2005/8/layout/lProcess2"/>
    <dgm:cxn modelId="{020EADE4-3C4A-43D3-97B2-8C2494B7CEED}" type="presParOf" srcId="{76F8C22C-2861-4415-B710-1037F35C6E6F}" destId="{3735FE37-4F72-4149-A687-A71CCA85A658}" srcOrd="5" destOrd="0" presId="urn:microsoft.com/office/officeart/2005/8/layout/lProcess2"/>
    <dgm:cxn modelId="{54AEA0DC-7489-4A55-BC32-75E1F22A46EB}" type="presParOf" srcId="{76F8C22C-2861-4415-B710-1037F35C6E6F}" destId="{C244F90F-6137-49DF-AD6B-8A27AC2E45C6}" srcOrd="6" destOrd="0" presId="urn:microsoft.com/office/officeart/2005/8/layout/lProcess2"/>
    <dgm:cxn modelId="{B43ADE44-89D8-41D4-94AF-2F15B86E507D}" type="presParOf" srcId="{D5EC8BB2-432B-4A10-BE13-D942719E3AD5}" destId="{83530C62-1C55-48B3-88E7-BA210431C91D}" srcOrd="1" destOrd="0" presId="urn:microsoft.com/office/officeart/2005/8/layout/lProcess2"/>
    <dgm:cxn modelId="{663C47BF-93C9-4880-A882-F3582BF987A1}" type="presParOf" srcId="{D5EC8BB2-432B-4A10-BE13-D942719E3AD5}" destId="{CA560818-7EEC-487F-B71A-E8CC9456D87E}" srcOrd="2" destOrd="0" presId="urn:microsoft.com/office/officeart/2005/8/layout/lProcess2"/>
    <dgm:cxn modelId="{1E237EA3-A1C6-4710-A784-169ADD80E6E2}" type="presParOf" srcId="{CA560818-7EEC-487F-B71A-E8CC9456D87E}" destId="{70B4ADD3-4A87-4352-A8EC-4A3099890421}" srcOrd="0" destOrd="0" presId="urn:microsoft.com/office/officeart/2005/8/layout/lProcess2"/>
    <dgm:cxn modelId="{14F84F4A-90DC-4991-BAD4-F87DD75905F3}" type="presParOf" srcId="{CA560818-7EEC-487F-B71A-E8CC9456D87E}" destId="{3BA22C6A-0B3F-4838-A9BF-46A81824E4BF}" srcOrd="1" destOrd="0" presId="urn:microsoft.com/office/officeart/2005/8/layout/lProcess2"/>
    <dgm:cxn modelId="{948C1841-B068-4070-BF63-A41FA36FD24D}" type="presParOf" srcId="{CA560818-7EEC-487F-B71A-E8CC9456D87E}" destId="{1B6DB8D1-2A24-472E-A9F7-7A693565FC0B}" srcOrd="2" destOrd="0" presId="urn:microsoft.com/office/officeart/2005/8/layout/lProcess2"/>
    <dgm:cxn modelId="{92DAFC02-DD72-48EC-84F1-25B57C912CF6}" type="presParOf" srcId="{1B6DB8D1-2A24-472E-A9F7-7A693565FC0B}" destId="{11999309-B6E7-4B7B-B45E-1EA2336862A6}" srcOrd="0" destOrd="0" presId="urn:microsoft.com/office/officeart/2005/8/layout/lProcess2"/>
    <dgm:cxn modelId="{11365D29-D67E-409B-BBD1-E8498895B48D}" type="presParOf" srcId="{11999309-B6E7-4B7B-B45E-1EA2336862A6}" destId="{E9C41C39-BBD9-41C9-A015-48D52EBD337C}" srcOrd="0" destOrd="0" presId="urn:microsoft.com/office/officeart/2005/8/layout/lProcess2"/>
    <dgm:cxn modelId="{A1C47430-F68E-4CE9-B274-BFDE32417776}" type="presParOf" srcId="{11999309-B6E7-4B7B-B45E-1EA2336862A6}" destId="{34F6F6CA-6766-4611-AF98-73F0E75A4BB5}" srcOrd="1" destOrd="0" presId="urn:microsoft.com/office/officeart/2005/8/layout/lProcess2"/>
    <dgm:cxn modelId="{FB12F13A-8A27-4998-847A-235598D58DE8}" type="presParOf" srcId="{11999309-B6E7-4B7B-B45E-1EA2336862A6}" destId="{5D06974C-8ED4-43B6-A570-CBDD153B2EDC}" srcOrd="2" destOrd="0" presId="urn:microsoft.com/office/officeart/2005/8/layout/lProcess2"/>
    <dgm:cxn modelId="{9DD96175-62CB-4983-BDD9-C78931B2A829}" type="presParOf" srcId="{11999309-B6E7-4B7B-B45E-1EA2336862A6}" destId="{1EA65788-55D3-475B-BD55-73C5F33103C5}" srcOrd="3" destOrd="0" presId="urn:microsoft.com/office/officeart/2005/8/layout/lProcess2"/>
    <dgm:cxn modelId="{DD15FB4B-D215-4001-9417-91875ABFDAFB}" type="presParOf" srcId="{11999309-B6E7-4B7B-B45E-1EA2336862A6}" destId="{289B3E5E-6F7A-4D32-922B-7988697BDD94}" srcOrd="4" destOrd="0" presId="urn:microsoft.com/office/officeart/2005/8/layout/lProcess2"/>
    <dgm:cxn modelId="{F59EB94E-47D6-4B0D-B996-72359C37E793}" type="presParOf" srcId="{11999309-B6E7-4B7B-B45E-1EA2336862A6}" destId="{1FE051C9-70EE-4477-8A96-F8DB9D05A8A5}" srcOrd="5" destOrd="0" presId="urn:microsoft.com/office/officeart/2005/8/layout/lProcess2"/>
    <dgm:cxn modelId="{240FCF0C-3664-427A-BE65-69FEC71BF275}" type="presParOf" srcId="{11999309-B6E7-4B7B-B45E-1EA2336862A6}" destId="{099DABAC-19D8-40EC-9DAF-AED890A899AA}" srcOrd="6" destOrd="0" presId="urn:microsoft.com/office/officeart/2005/8/layout/lProcess2"/>
    <dgm:cxn modelId="{D0BC9AA6-A182-46F8-BBE0-DCD21AF77A92}" type="presParOf" srcId="{D5EC8BB2-432B-4A10-BE13-D942719E3AD5}" destId="{357E2026-47BD-4F7C-B38B-41338F66DF22}" srcOrd="3" destOrd="0" presId="urn:microsoft.com/office/officeart/2005/8/layout/lProcess2"/>
    <dgm:cxn modelId="{48F0B5E7-F3C3-405E-9B6C-BDEC10185DEF}" type="presParOf" srcId="{D5EC8BB2-432B-4A10-BE13-D942719E3AD5}" destId="{5D44834B-598D-495D-89FE-405CE6A37BDF}" srcOrd="4" destOrd="0" presId="urn:microsoft.com/office/officeart/2005/8/layout/lProcess2"/>
    <dgm:cxn modelId="{3F8C61A9-00A1-4279-9644-AE889083B2E6}" type="presParOf" srcId="{5D44834B-598D-495D-89FE-405CE6A37BDF}" destId="{38789153-5E85-482F-9BF1-4C3E9B26A2A7}" srcOrd="0" destOrd="0" presId="urn:microsoft.com/office/officeart/2005/8/layout/lProcess2"/>
    <dgm:cxn modelId="{888E77F7-8CD5-4500-99CD-1E817EAFD91F}" type="presParOf" srcId="{5D44834B-598D-495D-89FE-405CE6A37BDF}" destId="{8665088D-4C16-418B-8325-07B23489DA85}" srcOrd="1" destOrd="0" presId="urn:microsoft.com/office/officeart/2005/8/layout/lProcess2"/>
    <dgm:cxn modelId="{797B72A5-CB13-4C4E-8AC2-B35A11CC55A3}" type="presParOf" srcId="{5D44834B-598D-495D-89FE-405CE6A37BDF}" destId="{9D3BE7DB-728D-42C0-95BE-28C53072932C}" srcOrd="2" destOrd="0" presId="urn:microsoft.com/office/officeart/2005/8/layout/lProcess2"/>
    <dgm:cxn modelId="{B8F89A6D-CF19-49E2-A147-8DCC69B05393}" type="presParOf" srcId="{9D3BE7DB-728D-42C0-95BE-28C53072932C}" destId="{BE6A5020-2071-446A-B0A5-6134DD45276C}" srcOrd="0" destOrd="0" presId="urn:microsoft.com/office/officeart/2005/8/layout/lProcess2"/>
    <dgm:cxn modelId="{57172C99-8DBE-414B-A427-7F76111E24B6}" type="presParOf" srcId="{BE6A5020-2071-446A-B0A5-6134DD45276C}" destId="{07019608-E0E6-4265-8269-5F4AC5379BE8}" srcOrd="0" destOrd="0" presId="urn:microsoft.com/office/officeart/2005/8/layout/lProcess2"/>
    <dgm:cxn modelId="{064BAAA5-558F-45A4-B71C-82842695C20B}" type="presParOf" srcId="{BE6A5020-2071-446A-B0A5-6134DD45276C}" destId="{01959B8E-B682-41FA-89D5-470DAE688FDB}" srcOrd="1" destOrd="0" presId="urn:microsoft.com/office/officeart/2005/8/layout/lProcess2"/>
    <dgm:cxn modelId="{CE055E61-B712-4ADD-8354-B09E3A309F3A}" type="presParOf" srcId="{BE6A5020-2071-446A-B0A5-6134DD45276C}" destId="{66F2CB42-3A59-4D71-B713-2FE0C190E19C}" srcOrd="2" destOrd="0" presId="urn:microsoft.com/office/officeart/2005/8/layout/lProcess2"/>
    <dgm:cxn modelId="{5A891E33-2C86-42E6-82C1-34E88E5E8C6B}" type="presParOf" srcId="{BE6A5020-2071-446A-B0A5-6134DD45276C}" destId="{C760CD3A-0495-4558-8375-2D81E84E347D}" srcOrd="3" destOrd="0" presId="urn:microsoft.com/office/officeart/2005/8/layout/lProcess2"/>
    <dgm:cxn modelId="{D9FB802A-DD41-47A0-ABD6-337CF4CC1250}" type="presParOf" srcId="{BE6A5020-2071-446A-B0A5-6134DD45276C}" destId="{3EF943B5-1AEE-4EFA-8F2C-400C483C78D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756898-8510-43E1-815F-ECEBAE14D882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C73421D5-F0C1-4C4E-8321-C4F166B2DE4D}">
      <dgm:prSet phldrT="[Texte]"/>
      <dgm:spPr/>
      <dgm:t>
        <a:bodyPr/>
        <a:lstStyle/>
        <a:p>
          <a:r>
            <a:rPr lang="fr-FR" noProof="0" dirty="0" err="1"/>
            <a:t>Metrics</a:t>
          </a:r>
          <a:r>
            <a:rPr lang="fr-FR" noProof="0" dirty="0"/>
            <a:t> / </a:t>
          </a:r>
          <a:r>
            <a:rPr lang="fr-FR" noProof="0" dirty="0" err="1"/>
            <a:t>internal</a:t>
          </a:r>
          <a:r>
            <a:rPr lang="fr-FR" noProof="0" dirty="0"/>
            <a:t> </a:t>
          </a:r>
          <a:r>
            <a:rPr lang="fr-FR" noProof="0" dirty="0" err="1"/>
            <a:t>indicators</a:t>
          </a:r>
          <a:endParaRPr lang="fr-FR" noProof="0" dirty="0"/>
        </a:p>
      </dgm:t>
    </dgm:pt>
    <dgm:pt modelId="{F9679A5C-88B2-4567-A7E5-37FCC634C324}" type="parTrans" cxnId="{83BD3B81-AF07-4B95-A2EE-1ACAA7192F5B}">
      <dgm:prSet/>
      <dgm:spPr/>
      <dgm:t>
        <a:bodyPr/>
        <a:lstStyle/>
        <a:p>
          <a:endParaRPr lang="fr-FR"/>
        </a:p>
      </dgm:t>
    </dgm:pt>
    <dgm:pt modelId="{DF1A5062-55D8-46C6-A76D-3AE808FB0F7A}" type="sibTrans" cxnId="{83BD3B81-AF07-4B95-A2EE-1ACAA7192F5B}">
      <dgm:prSet/>
      <dgm:spPr/>
      <dgm:t>
        <a:bodyPr/>
        <a:lstStyle/>
        <a:p>
          <a:endParaRPr lang="fr-FR"/>
        </a:p>
      </dgm:t>
    </dgm:pt>
    <dgm:pt modelId="{515EAD0C-1C74-4E0C-B842-A5052C2B7CCC}">
      <dgm:prSet phldrT="[Texte]"/>
      <dgm:spPr/>
      <dgm:t>
        <a:bodyPr/>
        <a:lstStyle/>
        <a:p>
          <a:r>
            <a:rPr lang="fr-FR" noProof="0" dirty="0"/>
            <a:t>Configuration / </a:t>
          </a:r>
          <a:r>
            <a:rPr lang="fr-FR" noProof="0" dirty="0" err="1"/>
            <a:t>Preferences</a:t>
          </a:r>
          <a:endParaRPr lang="fr-FR" noProof="0" dirty="0"/>
        </a:p>
      </dgm:t>
    </dgm:pt>
    <dgm:pt modelId="{6932F65A-24E8-4542-B74F-83371BB1C8B9}" type="parTrans" cxnId="{E31FCE96-E5B3-4EE7-BCFB-3ECAE3161746}">
      <dgm:prSet/>
      <dgm:spPr/>
      <dgm:t>
        <a:bodyPr/>
        <a:lstStyle/>
        <a:p>
          <a:endParaRPr lang="fr-FR"/>
        </a:p>
      </dgm:t>
    </dgm:pt>
    <dgm:pt modelId="{A914F4A8-FB79-4F61-88FD-9CD1A853FC7A}" type="sibTrans" cxnId="{E31FCE96-E5B3-4EE7-BCFB-3ECAE3161746}">
      <dgm:prSet/>
      <dgm:spPr/>
      <dgm:t>
        <a:bodyPr/>
        <a:lstStyle/>
        <a:p>
          <a:endParaRPr lang="fr-FR"/>
        </a:p>
      </dgm:t>
    </dgm:pt>
    <dgm:pt modelId="{230CBC33-2416-45ED-9972-557C20B26B37}">
      <dgm:prSet phldrT="[Texte]"/>
      <dgm:spPr/>
      <dgm:t>
        <a:bodyPr/>
        <a:lstStyle/>
        <a:p>
          <a:r>
            <a:rPr lang="fr-FR" noProof="0"/>
            <a:t>Licences</a:t>
          </a:r>
        </a:p>
      </dgm:t>
    </dgm:pt>
    <dgm:pt modelId="{ACEBF375-7D4E-41D7-9C91-F29CC3CAFC05}" type="parTrans" cxnId="{D12922DE-4070-4269-9656-AB087CAF0EC1}">
      <dgm:prSet/>
      <dgm:spPr/>
      <dgm:t>
        <a:bodyPr/>
        <a:lstStyle/>
        <a:p>
          <a:endParaRPr lang="fr-FR"/>
        </a:p>
      </dgm:t>
    </dgm:pt>
    <dgm:pt modelId="{A82AAD4D-ED10-4EA9-AB87-34B95420D60D}" type="sibTrans" cxnId="{D12922DE-4070-4269-9656-AB087CAF0EC1}">
      <dgm:prSet/>
      <dgm:spPr/>
      <dgm:t>
        <a:bodyPr/>
        <a:lstStyle/>
        <a:p>
          <a:endParaRPr lang="fr-FR"/>
        </a:p>
      </dgm:t>
    </dgm:pt>
    <dgm:pt modelId="{35037D48-D99B-45A5-B126-A11160F52EA2}">
      <dgm:prSet phldrT="[Texte]"/>
      <dgm:spPr/>
      <dgm:t>
        <a:bodyPr/>
        <a:lstStyle/>
        <a:p>
          <a:r>
            <a:rPr lang="fr-FR" noProof="0" dirty="0" err="1"/>
            <a:t>Scale</a:t>
          </a:r>
          <a:endParaRPr lang="fr-FR" noProof="0" dirty="0"/>
        </a:p>
      </dgm:t>
    </dgm:pt>
    <dgm:pt modelId="{FED7A9AD-693E-4D61-922F-EFD4F31EEF9E}" type="parTrans" cxnId="{9C4E96FD-B130-48EF-9303-B1C5136AC8F5}">
      <dgm:prSet/>
      <dgm:spPr/>
      <dgm:t>
        <a:bodyPr/>
        <a:lstStyle/>
        <a:p>
          <a:endParaRPr lang="fr-FR"/>
        </a:p>
      </dgm:t>
    </dgm:pt>
    <dgm:pt modelId="{0DFCF3D3-A030-4147-A8B1-493EB63868C4}" type="sibTrans" cxnId="{9C4E96FD-B130-48EF-9303-B1C5136AC8F5}">
      <dgm:prSet/>
      <dgm:spPr/>
      <dgm:t>
        <a:bodyPr/>
        <a:lstStyle/>
        <a:p>
          <a:endParaRPr lang="fr-FR"/>
        </a:p>
      </dgm:t>
    </dgm:pt>
    <dgm:pt modelId="{526397FB-9D8C-4B17-8A47-B90D165334B4}">
      <dgm:prSet phldrT="[Texte]"/>
      <dgm:spPr/>
      <dgm:t>
        <a:bodyPr/>
        <a:lstStyle/>
        <a:p>
          <a:r>
            <a:rPr lang="en-US" noProof="0" dirty="0" err="1">
              <a:solidFill>
                <a:schemeClr val="bg2"/>
              </a:solidFill>
            </a:rPr>
            <a:t>Tenacy</a:t>
          </a:r>
          <a:r>
            <a:rPr lang="en-US" noProof="0" dirty="0">
              <a:solidFill>
                <a:schemeClr val="bg2"/>
              </a:solidFill>
            </a:rPr>
            <a:t> scores are set from 0 to 100</a:t>
          </a:r>
          <a:endParaRPr lang="fr-FR" noProof="0" dirty="0">
            <a:solidFill>
              <a:schemeClr val="bg2"/>
            </a:solidFill>
          </a:endParaRPr>
        </a:p>
      </dgm:t>
    </dgm:pt>
    <dgm:pt modelId="{703A3474-C61F-4C8A-936D-B9230660D10B}" type="parTrans" cxnId="{1618F303-143E-4EA6-8003-4B96943CA350}">
      <dgm:prSet/>
      <dgm:spPr/>
      <dgm:t>
        <a:bodyPr/>
        <a:lstStyle/>
        <a:p>
          <a:endParaRPr lang="fr-FR"/>
        </a:p>
      </dgm:t>
    </dgm:pt>
    <dgm:pt modelId="{2C719772-9FAD-4CD5-9883-82166332DA66}" type="sibTrans" cxnId="{1618F303-143E-4EA6-8003-4B96943CA350}">
      <dgm:prSet/>
      <dgm:spPr/>
      <dgm:t>
        <a:bodyPr/>
        <a:lstStyle/>
        <a:p>
          <a:endParaRPr lang="fr-FR"/>
        </a:p>
      </dgm:t>
    </dgm:pt>
    <dgm:pt modelId="{8CC67737-6CD9-4BA4-BC97-9BBE20E72D92}">
      <dgm:prSet phldrT="[Texte]"/>
      <dgm:spPr/>
      <dgm:t>
        <a:bodyPr/>
        <a:lstStyle/>
        <a:p>
          <a:r>
            <a:rPr lang="en-US" noProof="0" dirty="0">
              <a:solidFill>
                <a:schemeClr val="bg2"/>
              </a:solidFill>
            </a:rPr>
            <a:t>Calculated automatically by the solution.</a:t>
          </a:r>
          <a:endParaRPr lang="fr-FR" noProof="0" dirty="0">
            <a:solidFill>
              <a:schemeClr val="bg2"/>
            </a:solidFill>
          </a:endParaRPr>
        </a:p>
      </dgm:t>
    </dgm:pt>
    <dgm:pt modelId="{D2F91B8E-37A8-4E2B-A42E-8FD708BC1BAE}" type="parTrans" cxnId="{11C66797-019E-4AEE-8699-F39532AC1633}">
      <dgm:prSet/>
      <dgm:spPr/>
      <dgm:t>
        <a:bodyPr/>
        <a:lstStyle/>
        <a:p>
          <a:endParaRPr lang="fr-FR"/>
        </a:p>
      </dgm:t>
    </dgm:pt>
    <dgm:pt modelId="{5478859F-17C2-466C-91BC-6080004FFED5}" type="sibTrans" cxnId="{11C66797-019E-4AEE-8699-F39532AC1633}">
      <dgm:prSet/>
      <dgm:spPr/>
      <dgm:t>
        <a:bodyPr/>
        <a:lstStyle/>
        <a:p>
          <a:endParaRPr lang="fr-FR"/>
        </a:p>
      </dgm:t>
    </dgm:pt>
    <dgm:pt modelId="{2530D7BA-15CD-4344-8D87-9923EB5DC459}">
      <dgm:prSet phldrT="[Texte]"/>
      <dgm:spPr/>
      <dgm:t>
        <a:bodyPr/>
        <a:lstStyle/>
        <a:p>
          <a:r>
            <a:rPr lang="fr-FR" noProof="0" dirty="0" err="1">
              <a:solidFill>
                <a:schemeClr val="bg2"/>
              </a:solidFill>
            </a:rPr>
            <a:t>Contains</a:t>
          </a:r>
          <a:r>
            <a:rPr lang="fr-FR" noProof="0" dirty="0">
              <a:solidFill>
                <a:schemeClr val="bg2"/>
              </a:solidFill>
            </a:rPr>
            <a:t> default values (</a:t>
          </a:r>
          <a:r>
            <a:rPr lang="fr-FR" noProof="0" dirty="0" err="1">
              <a:solidFill>
                <a:schemeClr val="bg2"/>
              </a:solidFill>
            </a:rPr>
            <a:t>scale</a:t>
          </a:r>
          <a:r>
            <a:rPr lang="fr-FR" noProof="0" dirty="0">
              <a:solidFill>
                <a:schemeClr val="bg2"/>
              </a:solidFill>
            </a:rPr>
            <a:t>, score etc.)</a:t>
          </a:r>
        </a:p>
      </dgm:t>
    </dgm:pt>
    <dgm:pt modelId="{C7AC08FC-D1BE-4CD1-87A4-4FEF62307713}" type="parTrans" cxnId="{BF0915BE-2EFE-4FC2-9A37-4DE47593DE83}">
      <dgm:prSet/>
      <dgm:spPr/>
      <dgm:t>
        <a:bodyPr/>
        <a:lstStyle/>
        <a:p>
          <a:endParaRPr lang="fr-FR"/>
        </a:p>
      </dgm:t>
    </dgm:pt>
    <dgm:pt modelId="{4B3B5AFF-BE61-44E5-8579-B6DE02C1FD5F}" type="sibTrans" cxnId="{BF0915BE-2EFE-4FC2-9A37-4DE47593DE83}">
      <dgm:prSet/>
      <dgm:spPr/>
      <dgm:t>
        <a:bodyPr/>
        <a:lstStyle/>
        <a:p>
          <a:endParaRPr lang="fr-FR"/>
        </a:p>
      </dgm:t>
    </dgm:pt>
    <dgm:pt modelId="{D5E18148-0D11-4768-BD83-57C57B4A6D59}">
      <dgm:prSet phldrT="[Texte]"/>
      <dgm:spPr/>
      <dgm:t>
        <a:bodyPr/>
        <a:lstStyle/>
        <a:p>
          <a:r>
            <a:rPr lang="fr-FR" noProof="0" dirty="0">
              <a:solidFill>
                <a:schemeClr val="bg2"/>
              </a:solidFill>
            </a:rPr>
            <a:t>Admins </a:t>
          </a:r>
          <a:r>
            <a:rPr lang="fr-FR" noProof="0" dirty="0" err="1">
              <a:solidFill>
                <a:schemeClr val="bg2"/>
              </a:solidFill>
            </a:rPr>
            <a:t>users</a:t>
          </a:r>
          <a:endParaRPr lang="fr-FR" noProof="0" dirty="0">
            <a:solidFill>
              <a:schemeClr val="bg2"/>
            </a:solidFill>
          </a:endParaRPr>
        </a:p>
      </dgm:t>
    </dgm:pt>
    <dgm:pt modelId="{2E96C00B-D398-4356-AA74-50514040C186}" type="parTrans" cxnId="{ED021CD4-DBEB-4C07-BE4E-6E57F1CCABF8}">
      <dgm:prSet/>
      <dgm:spPr/>
      <dgm:t>
        <a:bodyPr/>
        <a:lstStyle/>
        <a:p>
          <a:endParaRPr lang="fr-FR"/>
        </a:p>
      </dgm:t>
    </dgm:pt>
    <dgm:pt modelId="{D6878716-11DC-454B-8278-14D865B540C3}" type="sibTrans" cxnId="{ED021CD4-DBEB-4C07-BE4E-6E57F1CCABF8}">
      <dgm:prSet/>
      <dgm:spPr/>
      <dgm:t>
        <a:bodyPr/>
        <a:lstStyle/>
        <a:p>
          <a:endParaRPr lang="fr-FR"/>
        </a:p>
      </dgm:t>
    </dgm:pt>
    <dgm:pt modelId="{732A1C28-21EC-4F21-B353-C311308AAF87}">
      <dgm:prSet phldrT="[Texte]"/>
      <dgm:spPr/>
      <dgm:t>
        <a:bodyPr/>
        <a:lstStyle/>
        <a:p>
          <a:r>
            <a:rPr lang="fr-FR" noProof="0" dirty="0" err="1"/>
            <a:t>Catalog</a:t>
          </a:r>
          <a:endParaRPr lang="fr-FR" noProof="0" dirty="0"/>
        </a:p>
      </dgm:t>
    </dgm:pt>
    <dgm:pt modelId="{63DBB3B6-B789-445C-8917-D19126217E31}" type="parTrans" cxnId="{751EB4DA-128A-4C8F-9B76-0DAF7B2F934F}">
      <dgm:prSet/>
      <dgm:spPr/>
      <dgm:t>
        <a:bodyPr/>
        <a:lstStyle/>
        <a:p>
          <a:endParaRPr lang="fr-FR"/>
        </a:p>
      </dgm:t>
    </dgm:pt>
    <dgm:pt modelId="{A28EAA33-12F2-4A55-A662-942BB8ADB7AB}" type="sibTrans" cxnId="{751EB4DA-128A-4C8F-9B76-0DAF7B2F934F}">
      <dgm:prSet/>
      <dgm:spPr/>
      <dgm:t>
        <a:bodyPr/>
        <a:lstStyle/>
        <a:p>
          <a:endParaRPr lang="fr-FR"/>
        </a:p>
      </dgm:t>
    </dgm:pt>
    <dgm:pt modelId="{76BBE022-95CC-4757-A45F-97A7256B49E3}">
      <dgm:prSet phldrT="[Texte]"/>
      <dgm:spPr/>
      <dgm:t>
        <a:bodyPr/>
        <a:lstStyle/>
        <a:p>
          <a:r>
            <a:rPr lang="en-US" noProof="0" dirty="0">
              <a:solidFill>
                <a:schemeClr val="bg2"/>
              </a:solidFill>
            </a:rPr>
            <a:t>The proposed devices are templates present in the catalogue</a:t>
          </a:r>
          <a:endParaRPr lang="fr-FR" noProof="0" dirty="0">
            <a:solidFill>
              <a:schemeClr val="bg2"/>
            </a:solidFill>
          </a:endParaRPr>
        </a:p>
      </dgm:t>
    </dgm:pt>
    <dgm:pt modelId="{2249C20C-D155-4F80-8A71-32D21CBD470E}" type="parTrans" cxnId="{C215E14F-8F79-43F2-858B-749DB6CF9B66}">
      <dgm:prSet/>
      <dgm:spPr/>
      <dgm:t>
        <a:bodyPr/>
        <a:lstStyle/>
        <a:p>
          <a:endParaRPr lang="fr-FR"/>
        </a:p>
      </dgm:t>
    </dgm:pt>
    <dgm:pt modelId="{8DD6EB8D-7CA4-435F-B44C-E939F2992FFC}" type="sibTrans" cxnId="{C215E14F-8F79-43F2-858B-749DB6CF9B66}">
      <dgm:prSet/>
      <dgm:spPr/>
      <dgm:t>
        <a:bodyPr/>
        <a:lstStyle/>
        <a:p>
          <a:endParaRPr lang="fr-FR"/>
        </a:p>
      </dgm:t>
    </dgm:pt>
    <dgm:pt modelId="{3F9CEE4C-E0BC-4380-90F3-AC4C7314646E}">
      <dgm:prSet phldrT="[Texte]"/>
      <dgm:spPr/>
      <dgm:t>
        <a:bodyPr/>
        <a:lstStyle/>
        <a:p>
          <a:r>
            <a:rPr lang="en-US" noProof="0" dirty="0">
              <a:solidFill>
                <a:schemeClr val="bg2"/>
              </a:solidFill>
            </a:rPr>
            <a:t>The scale defines how this score is presented to the user (level, colors, title)</a:t>
          </a:r>
          <a:endParaRPr lang="fr-FR" noProof="0" dirty="0">
            <a:solidFill>
              <a:schemeClr val="bg2"/>
            </a:solidFill>
          </a:endParaRPr>
        </a:p>
      </dgm:t>
    </dgm:pt>
    <dgm:pt modelId="{CBBC5F85-BDA7-4D49-804D-086597FA3384}" type="parTrans" cxnId="{422CB8F1-7996-4BB4-A7E6-D3F6FE4A437F}">
      <dgm:prSet/>
      <dgm:spPr/>
      <dgm:t>
        <a:bodyPr/>
        <a:lstStyle/>
        <a:p>
          <a:endParaRPr lang="fr-FR"/>
        </a:p>
      </dgm:t>
    </dgm:pt>
    <dgm:pt modelId="{5C4EA3DE-18FB-4BBF-A8AF-8E95D34B3F9F}" type="sibTrans" cxnId="{422CB8F1-7996-4BB4-A7E6-D3F6FE4A437F}">
      <dgm:prSet/>
      <dgm:spPr/>
      <dgm:t>
        <a:bodyPr/>
        <a:lstStyle/>
        <a:p>
          <a:endParaRPr lang="fr-FR"/>
        </a:p>
      </dgm:t>
    </dgm:pt>
    <dgm:pt modelId="{79D3EA84-AF46-4093-9DF8-74A61B0C83F1}">
      <dgm:prSet phldrT="[Texte]"/>
      <dgm:spPr/>
      <dgm:t>
        <a:bodyPr/>
        <a:lstStyle/>
        <a:p>
          <a:r>
            <a:rPr lang="en-US" noProof="0" dirty="0">
              <a:solidFill>
                <a:schemeClr val="bg2"/>
              </a:solidFill>
            </a:rPr>
            <a:t>Cannot be edited by a user</a:t>
          </a:r>
          <a:endParaRPr lang="fr-FR" noProof="0" dirty="0">
            <a:solidFill>
              <a:schemeClr val="bg2"/>
            </a:solidFill>
          </a:endParaRPr>
        </a:p>
      </dgm:t>
    </dgm:pt>
    <dgm:pt modelId="{AACC4A63-003F-4444-A9FA-9E8F8AC29132}" type="parTrans" cxnId="{8CCEC7B1-7BA9-43FF-B993-B64FD2D95B47}">
      <dgm:prSet/>
      <dgm:spPr/>
      <dgm:t>
        <a:bodyPr/>
        <a:lstStyle/>
        <a:p>
          <a:endParaRPr lang="fr-FR"/>
        </a:p>
      </dgm:t>
    </dgm:pt>
    <dgm:pt modelId="{5B6EA479-63D1-4B70-A2DE-01C7565209CD}" type="sibTrans" cxnId="{8CCEC7B1-7BA9-43FF-B993-B64FD2D95B47}">
      <dgm:prSet/>
      <dgm:spPr/>
      <dgm:t>
        <a:bodyPr/>
        <a:lstStyle/>
        <a:p>
          <a:endParaRPr lang="fr-FR"/>
        </a:p>
      </dgm:t>
    </dgm:pt>
    <dgm:pt modelId="{73CC356B-9486-49D1-94A8-447002C4BAFD}">
      <dgm:prSet phldrT="[Texte]"/>
      <dgm:spPr/>
      <dgm:t>
        <a:bodyPr/>
        <a:lstStyle/>
        <a:p>
          <a:r>
            <a:rPr lang="en-US" noProof="0" dirty="0">
              <a:solidFill>
                <a:schemeClr val="bg2"/>
              </a:solidFill>
            </a:rPr>
            <a:t>Can be modified by media (exceptionally)</a:t>
          </a:r>
          <a:endParaRPr lang="fr-FR" noProof="0" dirty="0">
            <a:solidFill>
              <a:schemeClr val="bg2"/>
            </a:solidFill>
          </a:endParaRPr>
        </a:p>
      </dgm:t>
    </dgm:pt>
    <dgm:pt modelId="{54E6E15C-563B-4A9A-8333-4779FE2B06A7}" type="parTrans" cxnId="{BC064804-9914-45B1-9310-A38C72DD9C1F}">
      <dgm:prSet/>
      <dgm:spPr/>
      <dgm:t>
        <a:bodyPr/>
        <a:lstStyle/>
        <a:p>
          <a:endParaRPr lang="fr-FR"/>
        </a:p>
      </dgm:t>
    </dgm:pt>
    <dgm:pt modelId="{85E2029D-2893-4677-AC01-8DBBE6ADB916}" type="sibTrans" cxnId="{BC064804-9914-45B1-9310-A38C72DD9C1F}">
      <dgm:prSet/>
      <dgm:spPr/>
      <dgm:t>
        <a:bodyPr/>
        <a:lstStyle/>
        <a:p>
          <a:endParaRPr lang="fr-FR"/>
        </a:p>
      </dgm:t>
    </dgm:pt>
    <dgm:pt modelId="{07220CE4-3A2C-443A-AAB1-17324EADBB58}">
      <dgm:prSet phldrT="[Texte]"/>
      <dgm:spPr/>
      <dgm:t>
        <a:bodyPr/>
        <a:lstStyle/>
        <a:p>
          <a:r>
            <a:rPr lang="en-US" noProof="0" dirty="0">
              <a:solidFill>
                <a:schemeClr val="bg2"/>
              </a:solidFill>
            </a:rPr>
            <a:t>Can be inserted in a dashboard</a:t>
          </a:r>
          <a:endParaRPr lang="fr-FR" noProof="0" dirty="0">
            <a:solidFill>
              <a:schemeClr val="bg2"/>
            </a:solidFill>
          </a:endParaRPr>
        </a:p>
      </dgm:t>
    </dgm:pt>
    <dgm:pt modelId="{284C6B75-7477-4EE4-AC9D-1815CD8BBA28}" type="parTrans" cxnId="{C0D76FDD-CEFA-406A-BEBC-F74FB8AFEC85}">
      <dgm:prSet/>
      <dgm:spPr/>
      <dgm:t>
        <a:bodyPr/>
        <a:lstStyle/>
        <a:p>
          <a:endParaRPr lang="fr-FR"/>
        </a:p>
      </dgm:t>
    </dgm:pt>
    <dgm:pt modelId="{186CD4E6-6C72-4060-9270-C332E9B44056}" type="sibTrans" cxnId="{C0D76FDD-CEFA-406A-BEBC-F74FB8AFEC85}">
      <dgm:prSet/>
      <dgm:spPr/>
      <dgm:t>
        <a:bodyPr/>
        <a:lstStyle/>
        <a:p>
          <a:endParaRPr lang="fr-FR"/>
        </a:p>
      </dgm:t>
    </dgm:pt>
    <dgm:pt modelId="{AABDB932-A227-4BF1-95B3-37540A0D03E8}">
      <dgm:prSet phldrT="[Texte]"/>
      <dgm:spPr/>
      <dgm:t>
        <a:bodyPr/>
        <a:lstStyle/>
        <a:p>
          <a:r>
            <a:rPr lang="fr-FR" noProof="0" dirty="0" err="1">
              <a:solidFill>
                <a:schemeClr val="bg2"/>
              </a:solidFill>
            </a:rPr>
            <a:t>Defy</a:t>
          </a:r>
          <a:r>
            <a:rPr lang="fr-FR" noProof="0" dirty="0">
              <a:solidFill>
                <a:schemeClr val="bg2"/>
              </a:solidFill>
            </a:rPr>
            <a:t> the </a:t>
          </a:r>
          <a:r>
            <a:rPr lang="fr-FR" noProof="0" dirty="0" err="1">
              <a:solidFill>
                <a:schemeClr val="bg2"/>
              </a:solidFill>
            </a:rPr>
            <a:t>political</a:t>
          </a:r>
          <a:r>
            <a:rPr lang="fr-FR" noProof="0" dirty="0">
              <a:solidFill>
                <a:schemeClr val="bg2"/>
              </a:solidFill>
            </a:rPr>
            <a:t> </a:t>
          </a:r>
          <a:r>
            <a:rPr lang="fr-FR" noProof="0" dirty="0" err="1">
              <a:solidFill>
                <a:schemeClr val="bg2"/>
              </a:solidFill>
            </a:rPr>
            <a:t>password</a:t>
          </a:r>
          <a:endParaRPr lang="fr-FR" noProof="0" dirty="0">
            <a:solidFill>
              <a:schemeClr val="bg2"/>
            </a:solidFill>
          </a:endParaRPr>
        </a:p>
      </dgm:t>
    </dgm:pt>
    <dgm:pt modelId="{7C10FBDA-5225-4A5F-B2B0-E90C9247ECAE}" type="parTrans" cxnId="{30C80ABE-7CE5-4E2A-9B07-946E502E2423}">
      <dgm:prSet/>
      <dgm:spPr/>
      <dgm:t>
        <a:bodyPr/>
        <a:lstStyle/>
        <a:p>
          <a:endParaRPr lang="fr-FR"/>
        </a:p>
      </dgm:t>
    </dgm:pt>
    <dgm:pt modelId="{F9C6F44F-467E-4F85-804C-61495D2ACDDB}" type="sibTrans" cxnId="{30C80ABE-7CE5-4E2A-9B07-946E502E2423}">
      <dgm:prSet/>
      <dgm:spPr/>
      <dgm:t>
        <a:bodyPr/>
        <a:lstStyle/>
        <a:p>
          <a:endParaRPr lang="fr-FR"/>
        </a:p>
      </dgm:t>
    </dgm:pt>
    <dgm:pt modelId="{0737678A-3AC1-452A-BC12-4D3AAE3BE372}">
      <dgm:prSet phldrT="[Texte]"/>
      <dgm:spPr/>
      <dgm:t>
        <a:bodyPr/>
        <a:lstStyle/>
        <a:p>
          <a:r>
            <a:rPr lang="fr-FR" noProof="0" dirty="0" err="1">
              <a:solidFill>
                <a:schemeClr val="bg2"/>
              </a:solidFill>
            </a:rPr>
            <a:t>Contains</a:t>
          </a:r>
          <a:r>
            <a:rPr lang="fr-FR" noProof="0" dirty="0">
              <a:solidFill>
                <a:schemeClr val="bg2"/>
              </a:solidFill>
            </a:rPr>
            <a:t> the SAML configuration</a:t>
          </a:r>
        </a:p>
      </dgm:t>
    </dgm:pt>
    <dgm:pt modelId="{C8216A99-131E-4062-B902-622F73EC8A1B}" type="parTrans" cxnId="{3F3B1E22-DB12-49A4-B464-89765DC6BBF7}">
      <dgm:prSet/>
      <dgm:spPr/>
      <dgm:t>
        <a:bodyPr/>
        <a:lstStyle/>
        <a:p>
          <a:endParaRPr lang="fr-FR"/>
        </a:p>
      </dgm:t>
    </dgm:pt>
    <dgm:pt modelId="{06602167-3D21-4917-8530-279C311D8D9B}" type="sibTrans" cxnId="{3F3B1E22-DB12-49A4-B464-89765DC6BBF7}">
      <dgm:prSet/>
      <dgm:spPr/>
      <dgm:t>
        <a:bodyPr/>
        <a:lstStyle/>
        <a:p>
          <a:endParaRPr lang="fr-FR"/>
        </a:p>
      </dgm:t>
    </dgm:pt>
    <dgm:pt modelId="{B14D4240-5653-41BC-A62F-7DF2C093B4AB}">
      <dgm:prSet phldrT="[Texte]"/>
      <dgm:spPr/>
      <dgm:t>
        <a:bodyPr/>
        <a:lstStyle/>
        <a:p>
          <a:r>
            <a:rPr lang="en-US" noProof="0" dirty="0">
              <a:solidFill>
                <a:schemeClr val="bg2"/>
              </a:solidFill>
            </a:rPr>
            <a:t>Can be edited by a root admin</a:t>
          </a:r>
          <a:endParaRPr lang="fr-FR" noProof="0" dirty="0">
            <a:solidFill>
              <a:schemeClr val="bg2"/>
            </a:solidFill>
          </a:endParaRPr>
        </a:p>
      </dgm:t>
    </dgm:pt>
    <dgm:pt modelId="{A5307EA4-F671-4424-B31F-052A76946947}" type="parTrans" cxnId="{8430E073-CF8B-4FB1-9557-2651C4E70040}">
      <dgm:prSet/>
      <dgm:spPr/>
      <dgm:t>
        <a:bodyPr/>
        <a:lstStyle/>
        <a:p>
          <a:endParaRPr lang="fr-FR"/>
        </a:p>
      </dgm:t>
    </dgm:pt>
    <dgm:pt modelId="{E90E76E5-EAFA-45D6-8C79-94EC304C7FC8}" type="sibTrans" cxnId="{8430E073-CF8B-4FB1-9557-2651C4E70040}">
      <dgm:prSet/>
      <dgm:spPr/>
      <dgm:t>
        <a:bodyPr/>
        <a:lstStyle/>
        <a:p>
          <a:endParaRPr lang="fr-FR"/>
        </a:p>
      </dgm:t>
    </dgm:pt>
    <dgm:pt modelId="{94F92A65-558E-44E5-8970-677CB81CA984}">
      <dgm:prSet phldrT="[Texte]"/>
      <dgm:spPr/>
      <dgm:t>
        <a:bodyPr/>
        <a:lstStyle/>
        <a:p>
          <a:r>
            <a:rPr lang="en-US" noProof="0" dirty="0">
              <a:solidFill>
                <a:schemeClr val="bg2"/>
              </a:solidFill>
            </a:rPr>
            <a:t>Support should be consulted prior to any changes</a:t>
          </a:r>
          <a:endParaRPr lang="fr-FR" noProof="0" dirty="0">
            <a:solidFill>
              <a:schemeClr val="bg2"/>
            </a:solidFill>
          </a:endParaRPr>
        </a:p>
      </dgm:t>
    </dgm:pt>
    <dgm:pt modelId="{5CC81DBC-5D96-4419-BF2F-257BB474D70C}" type="parTrans" cxnId="{AA7848DE-D87C-49D5-AB4D-FC8B1A092B3B}">
      <dgm:prSet/>
      <dgm:spPr/>
      <dgm:t>
        <a:bodyPr/>
        <a:lstStyle/>
        <a:p>
          <a:endParaRPr lang="fr-FR"/>
        </a:p>
      </dgm:t>
    </dgm:pt>
    <dgm:pt modelId="{C46B0867-1D25-4E3B-AD4A-9726EC0917CF}" type="sibTrans" cxnId="{AA7848DE-D87C-49D5-AB4D-FC8B1A092B3B}">
      <dgm:prSet/>
      <dgm:spPr/>
      <dgm:t>
        <a:bodyPr/>
        <a:lstStyle/>
        <a:p>
          <a:endParaRPr lang="fr-FR"/>
        </a:p>
      </dgm:t>
    </dgm:pt>
    <dgm:pt modelId="{A96A7CBC-5AD8-431F-B2E6-3186861F1623}">
      <dgm:prSet phldrT="[Texte]"/>
      <dgm:spPr/>
      <dgm:t>
        <a:bodyPr/>
        <a:lstStyle/>
        <a:p>
          <a:r>
            <a:rPr lang="fr-FR" noProof="0" dirty="0" err="1">
              <a:solidFill>
                <a:schemeClr val="bg2"/>
              </a:solidFill>
            </a:rPr>
            <a:t>Internal</a:t>
          </a:r>
          <a:r>
            <a:rPr lang="fr-FR" noProof="0" dirty="0">
              <a:solidFill>
                <a:schemeClr val="bg2"/>
              </a:solidFill>
            </a:rPr>
            <a:t> </a:t>
          </a:r>
          <a:r>
            <a:rPr lang="fr-FR" noProof="0" dirty="0" err="1">
              <a:solidFill>
                <a:schemeClr val="bg2"/>
              </a:solidFill>
            </a:rPr>
            <a:t>perimeters</a:t>
          </a:r>
          <a:endParaRPr lang="fr-FR" noProof="0" dirty="0">
            <a:solidFill>
              <a:schemeClr val="bg2"/>
            </a:solidFill>
          </a:endParaRPr>
        </a:p>
      </dgm:t>
    </dgm:pt>
    <dgm:pt modelId="{C2495CC6-148E-489D-BE44-4DBB73267B95}" type="parTrans" cxnId="{15071185-57F0-444D-8DB3-CFBCBDC7EA74}">
      <dgm:prSet/>
      <dgm:spPr/>
      <dgm:t>
        <a:bodyPr/>
        <a:lstStyle/>
        <a:p>
          <a:endParaRPr lang="fr-FR"/>
        </a:p>
      </dgm:t>
    </dgm:pt>
    <dgm:pt modelId="{283957A3-747F-4D33-96AE-09D526F8E18C}" type="sibTrans" cxnId="{15071185-57F0-444D-8DB3-CFBCBDC7EA74}">
      <dgm:prSet/>
      <dgm:spPr/>
      <dgm:t>
        <a:bodyPr/>
        <a:lstStyle/>
        <a:p>
          <a:endParaRPr lang="fr-FR"/>
        </a:p>
      </dgm:t>
    </dgm:pt>
    <dgm:pt modelId="{0C862ABE-4922-47F5-8A15-435F58E982E6}">
      <dgm:prSet phldrT="[Texte]"/>
      <dgm:spPr/>
      <dgm:t>
        <a:bodyPr/>
        <a:lstStyle/>
        <a:p>
          <a:r>
            <a:rPr lang="fr-FR" noProof="0" dirty="0">
              <a:solidFill>
                <a:schemeClr val="bg2"/>
              </a:solidFill>
            </a:rPr>
            <a:t>Public </a:t>
          </a:r>
          <a:r>
            <a:rPr lang="fr-FR" noProof="0" dirty="0" err="1">
              <a:solidFill>
                <a:schemeClr val="bg2"/>
              </a:solidFill>
            </a:rPr>
            <a:t>policy</a:t>
          </a:r>
          <a:endParaRPr lang="fr-FR" noProof="0" dirty="0">
            <a:solidFill>
              <a:schemeClr val="bg2"/>
            </a:solidFill>
          </a:endParaRPr>
        </a:p>
      </dgm:t>
    </dgm:pt>
    <dgm:pt modelId="{BB739E0C-0385-4924-BDAD-499B25D0838F}" type="parTrans" cxnId="{98C5EDC4-1F03-4B19-BAC0-4FF3993392AB}">
      <dgm:prSet/>
      <dgm:spPr/>
      <dgm:t>
        <a:bodyPr/>
        <a:lstStyle/>
        <a:p>
          <a:endParaRPr lang="fr-FR"/>
        </a:p>
      </dgm:t>
    </dgm:pt>
    <dgm:pt modelId="{372DD40A-4E4B-4D81-87C4-AE04F322F040}" type="sibTrans" cxnId="{98C5EDC4-1F03-4B19-BAC0-4FF3993392AB}">
      <dgm:prSet/>
      <dgm:spPr/>
      <dgm:t>
        <a:bodyPr/>
        <a:lstStyle/>
        <a:p>
          <a:endParaRPr lang="fr-FR"/>
        </a:p>
      </dgm:t>
    </dgm:pt>
    <dgm:pt modelId="{FCDBDAD4-11B4-4862-9D75-619965FAB2DF}">
      <dgm:prSet phldrT="[Texte]"/>
      <dgm:spPr/>
      <dgm:t>
        <a:bodyPr/>
        <a:lstStyle/>
        <a:p>
          <a:r>
            <a:rPr lang="en-US" noProof="0" dirty="0">
              <a:solidFill>
                <a:schemeClr val="bg2"/>
              </a:solidFill>
            </a:rPr>
            <a:t>Other elements are not limited in current licenses</a:t>
          </a:r>
          <a:endParaRPr lang="fr-FR" noProof="0" dirty="0">
            <a:solidFill>
              <a:schemeClr val="bg2"/>
            </a:solidFill>
          </a:endParaRPr>
        </a:p>
      </dgm:t>
    </dgm:pt>
    <dgm:pt modelId="{493BCFEE-7E6D-4FDD-B220-DCE0FAA63398}" type="parTrans" cxnId="{34F2885D-1258-4CE7-A05A-6E80C4527797}">
      <dgm:prSet/>
      <dgm:spPr/>
      <dgm:t>
        <a:bodyPr/>
        <a:lstStyle/>
        <a:p>
          <a:endParaRPr lang="fr-FR"/>
        </a:p>
      </dgm:t>
    </dgm:pt>
    <dgm:pt modelId="{CEF54C54-5329-4AAF-A8DA-52662FFC4E88}" type="sibTrans" cxnId="{34F2885D-1258-4CE7-A05A-6E80C4527797}">
      <dgm:prSet/>
      <dgm:spPr/>
      <dgm:t>
        <a:bodyPr/>
        <a:lstStyle/>
        <a:p>
          <a:endParaRPr lang="fr-FR"/>
        </a:p>
      </dgm:t>
    </dgm:pt>
    <dgm:pt modelId="{1776D49B-9AC5-4BD0-BD8A-81854FB054CB}">
      <dgm:prSet phldrT="[Texte]"/>
      <dgm:spPr/>
      <dgm:t>
        <a:bodyPr/>
        <a:lstStyle/>
        <a:p>
          <a:r>
            <a:rPr lang="en-US" noProof="0" dirty="0">
              <a:solidFill>
                <a:schemeClr val="bg2"/>
              </a:solidFill>
            </a:rPr>
            <a:t>Consult the support for any questions or extensions.</a:t>
          </a:r>
          <a:endParaRPr lang="fr-FR" noProof="0" dirty="0">
            <a:solidFill>
              <a:schemeClr val="bg2"/>
            </a:solidFill>
          </a:endParaRPr>
        </a:p>
      </dgm:t>
    </dgm:pt>
    <dgm:pt modelId="{948B0B29-B172-42E7-AE4A-CCE2E13D40EF}" type="parTrans" cxnId="{BCA34495-8B28-4B0B-B8CD-5573D23F0797}">
      <dgm:prSet/>
      <dgm:spPr/>
      <dgm:t>
        <a:bodyPr/>
        <a:lstStyle/>
        <a:p>
          <a:endParaRPr lang="fr-FR"/>
        </a:p>
      </dgm:t>
    </dgm:pt>
    <dgm:pt modelId="{2440B75C-9B4D-4EBE-9625-DE9D77A7A5DD}" type="sibTrans" cxnId="{BCA34495-8B28-4B0B-B8CD-5573D23F0797}">
      <dgm:prSet/>
      <dgm:spPr/>
      <dgm:t>
        <a:bodyPr/>
        <a:lstStyle/>
        <a:p>
          <a:endParaRPr lang="fr-FR"/>
        </a:p>
      </dgm:t>
    </dgm:pt>
    <dgm:pt modelId="{21CD7467-15F0-4D0D-9A55-B71533917562}">
      <dgm:prSet phldrT="[Texte]"/>
      <dgm:spPr/>
      <dgm:t>
        <a:bodyPr/>
        <a:lstStyle/>
        <a:p>
          <a:r>
            <a:rPr lang="en-US" noProof="0" dirty="0">
              <a:solidFill>
                <a:schemeClr val="bg2"/>
              </a:solidFill>
            </a:rPr>
            <a:t>All objects in the catalogue (policy, devices, indicators, recurring tasks) are linked to each other.</a:t>
          </a:r>
          <a:endParaRPr lang="fr-FR" noProof="0" dirty="0">
            <a:solidFill>
              <a:schemeClr val="bg2"/>
            </a:solidFill>
          </a:endParaRPr>
        </a:p>
      </dgm:t>
    </dgm:pt>
    <dgm:pt modelId="{F50CD767-3F01-4F0B-8144-B6F1369B7A57}" type="parTrans" cxnId="{DB7D6A8C-800E-45B3-A5F3-309C1A0BB220}">
      <dgm:prSet/>
      <dgm:spPr/>
      <dgm:t>
        <a:bodyPr/>
        <a:lstStyle/>
        <a:p>
          <a:endParaRPr lang="fr-FR"/>
        </a:p>
      </dgm:t>
    </dgm:pt>
    <dgm:pt modelId="{C999F878-5D21-4C1B-A3A6-DD812FB0787C}" type="sibTrans" cxnId="{DB7D6A8C-800E-45B3-A5F3-309C1A0BB220}">
      <dgm:prSet/>
      <dgm:spPr/>
      <dgm:t>
        <a:bodyPr/>
        <a:lstStyle/>
        <a:p>
          <a:endParaRPr lang="fr-FR"/>
        </a:p>
      </dgm:t>
    </dgm:pt>
    <dgm:pt modelId="{293C8B99-0855-4437-ADF3-F2E64B6061E1}">
      <dgm:prSet phldrT="[Texte]"/>
      <dgm:spPr/>
      <dgm:t>
        <a:bodyPr/>
        <a:lstStyle/>
        <a:p>
          <a:r>
            <a:rPr lang="en-US" noProof="0" dirty="0">
              <a:solidFill>
                <a:schemeClr val="bg2"/>
              </a:solidFill>
            </a:rPr>
            <a:t>Can be derived in your own catalog</a:t>
          </a:r>
          <a:endParaRPr lang="fr-FR" noProof="0" dirty="0">
            <a:solidFill>
              <a:schemeClr val="bg2"/>
            </a:solidFill>
          </a:endParaRPr>
        </a:p>
      </dgm:t>
    </dgm:pt>
    <dgm:pt modelId="{2ECC8B61-B1BF-497F-9CCD-BAE522ADA618}" type="parTrans" cxnId="{0C517454-FFE5-4F62-8A5E-E1A2D75F283B}">
      <dgm:prSet/>
      <dgm:spPr/>
      <dgm:t>
        <a:bodyPr/>
        <a:lstStyle/>
        <a:p>
          <a:endParaRPr lang="fr-FR"/>
        </a:p>
      </dgm:t>
    </dgm:pt>
    <dgm:pt modelId="{6BC1EE18-2A78-40DF-8A0B-60D501BDE12B}" type="sibTrans" cxnId="{0C517454-FFE5-4F62-8A5E-E1A2D75F283B}">
      <dgm:prSet/>
      <dgm:spPr/>
      <dgm:t>
        <a:bodyPr/>
        <a:lstStyle/>
        <a:p>
          <a:endParaRPr lang="fr-FR"/>
        </a:p>
      </dgm:t>
    </dgm:pt>
    <dgm:pt modelId="{D9C8783D-4D62-4C31-AA19-C94C3D0A0BD5}">
      <dgm:prSet phldrT="[Texte]"/>
      <dgm:spPr/>
      <dgm:t>
        <a:bodyPr/>
        <a:lstStyle/>
        <a:p>
          <a:r>
            <a:rPr lang="fr-FR" noProof="0" dirty="0">
              <a:solidFill>
                <a:schemeClr val="bg2"/>
              </a:solidFill>
            </a:rPr>
            <a:t>Drift </a:t>
          </a:r>
          <a:r>
            <a:rPr lang="fr-FR" noProof="0" dirty="0" err="1">
              <a:solidFill>
                <a:schemeClr val="bg2"/>
              </a:solidFill>
            </a:rPr>
            <a:t>doesn’t</a:t>
          </a:r>
          <a:r>
            <a:rPr lang="fr-FR" noProof="0" dirty="0">
              <a:solidFill>
                <a:schemeClr val="bg2"/>
              </a:solidFill>
            </a:rPr>
            <a:t> </a:t>
          </a:r>
          <a:r>
            <a:rPr lang="fr-FR" noProof="0" dirty="0" err="1">
              <a:solidFill>
                <a:schemeClr val="bg2"/>
              </a:solidFill>
            </a:rPr>
            <a:t>mean</a:t>
          </a:r>
          <a:r>
            <a:rPr lang="fr-FR" noProof="0" dirty="0">
              <a:solidFill>
                <a:schemeClr val="bg2"/>
              </a:solidFill>
            </a:rPr>
            <a:t> </a:t>
          </a:r>
          <a:r>
            <a:rPr lang="fr-FR" noProof="0" dirty="0" err="1">
              <a:solidFill>
                <a:schemeClr val="bg2"/>
              </a:solidFill>
            </a:rPr>
            <a:t>instantiate</a:t>
          </a:r>
          <a:r>
            <a:rPr lang="fr-FR" noProof="0" dirty="0">
              <a:solidFill>
                <a:schemeClr val="bg2"/>
              </a:solidFill>
            </a:rPr>
            <a:t>!</a:t>
          </a:r>
        </a:p>
      </dgm:t>
    </dgm:pt>
    <dgm:pt modelId="{7175A9B5-3B08-4F2F-9E70-05F477BB6F05}" type="parTrans" cxnId="{89BC565B-467E-4F18-A1EE-F10C17042AC8}">
      <dgm:prSet/>
      <dgm:spPr/>
      <dgm:t>
        <a:bodyPr/>
        <a:lstStyle/>
        <a:p>
          <a:endParaRPr lang="fr-FR"/>
        </a:p>
      </dgm:t>
    </dgm:pt>
    <dgm:pt modelId="{D49D1A36-613E-4CEE-B9D4-23DC9550EBB0}" type="sibTrans" cxnId="{89BC565B-467E-4F18-A1EE-F10C17042AC8}">
      <dgm:prSet/>
      <dgm:spPr/>
      <dgm:t>
        <a:bodyPr/>
        <a:lstStyle/>
        <a:p>
          <a:endParaRPr lang="fr-FR"/>
        </a:p>
      </dgm:t>
    </dgm:pt>
    <dgm:pt modelId="{D5EC8BB2-432B-4A10-BE13-D942719E3AD5}" type="pres">
      <dgm:prSet presAssocID="{BC756898-8510-43E1-815F-ECEBAE14D882}" presName="theList" presStyleCnt="0">
        <dgm:presLayoutVars>
          <dgm:dir/>
          <dgm:animLvl val="lvl"/>
          <dgm:resizeHandles val="exact"/>
        </dgm:presLayoutVars>
      </dgm:prSet>
      <dgm:spPr/>
    </dgm:pt>
    <dgm:pt modelId="{1CD04AF9-39AD-4AC9-8171-1CDFBB509F51}" type="pres">
      <dgm:prSet presAssocID="{35037D48-D99B-45A5-B126-A11160F52EA2}" presName="compNode" presStyleCnt="0"/>
      <dgm:spPr/>
    </dgm:pt>
    <dgm:pt modelId="{CB43383D-BC92-4A6C-B82E-E68C824DA82F}" type="pres">
      <dgm:prSet presAssocID="{35037D48-D99B-45A5-B126-A11160F52EA2}" presName="aNode" presStyleLbl="bgShp" presStyleIdx="0" presStyleCnt="5"/>
      <dgm:spPr/>
    </dgm:pt>
    <dgm:pt modelId="{33A9BA67-0648-4C4C-97FA-6FB418ADC21B}" type="pres">
      <dgm:prSet presAssocID="{35037D48-D99B-45A5-B126-A11160F52EA2}" presName="textNode" presStyleLbl="bgShp" presStyleIdx="0" presStyleCnt="5"/>
      <dgm:spPr/>
    </dgm:pt>
    <dgm:pt modelId="{FE587651-F3B3-4B38-8D94-CA6A2A0E1D99}" type="pres">
      <dgm:prSet presAssocID="{35037D48-D99B-45A5-B126-A11160F52EA2}" presName="compChildNode" presStyleCnt="0"/>
      <dgm:spPr/>
    </dgm:pt>
    <dgm:pt modelId="{31FAD3E7-9943-4BFF-BF67-36E3798BDC6C}" type="pres">
      <dgm:prSet presAssocID="{35037D48-D99B-45A5-B126-A11160F52EA2}" presName="theInnerList" presStyleCnt="0"/>
      <dgm:spPr/>
    </dgm:pt>
    <dgm:pt modelId="{6B73DD14-12EC-496A-82C4-3352EED089E3}" type="pres">
      <dgm:prSet presAssocID="{526397FB-9D8C-4B17-8A47-B90D165334B4}" presName="childNode" presStyleLbl="node1" presStyleIdx="0" presStyleCnt="20">
        <dgm:presLayoutVars>
          <dgm:bulletEnabled val="1"/>
        </dgm:presLayoutVars>
      </dgm:prSet>
      <dgm:spPr/>
    </dgm:pt>
    <dgm:pt modelId="{626DA005-6CC7-44D6-9FA3-7AEC69A4E6F7}" type="pres">
      <dgm:prSet presAssocID="{526397FB-9D8C-4B17-8A47-B90D165334B4}" presName="aSpace2" presStyleCnt="0"/>
      <dgm:spPr/>
    </dgm:pt>
    <dgm:pt modelId="{E3A25592-306C-489B-8179-CAC2662EF92E}" type="pres">
      <dgm:prSet presAssocID="{3F9CEE4C-E0BC-4380-90F3-AC4C7314646E}" presName="childNode" presStyleLbl="node1" presStyleIdx="1" presStyleCnt="20">
        <dgm:presLayoutVars>
          <dgm:bulletEnabled val="1"/>
        </dgm:presLayoutVars>
      </dgm:prSet>
      <dgm:spPr/>
    </dgm:pt>
    <dgm:pt modelId="{80C00E86-D527-4F58-92E3-FFA4961933B4}" type="pres">
      <dgm:prSet presAssocID="{35037D48-D99B-45A5-B126-A11160F52EA2}" presName="aSpace" presStyleCnt="0"/>
      <dgm:spPr/>
    </dgm:pt>
    <dgm:pt modelId="{8F57A169-159F-4B31-B1BD-C7144CE798EF}" type="pres">
      <dgm:prSet presAssocID="{C73421D5-F0C1-4C4E-8321-C4F166B2DE4D}" presName="compNode" presStyleCnt="0"/>
      <dgm:spPr/>
    </dgm:pt>
    <dgm:pt modelId="{29CAB329-375F-4A23-B166-3A39E9379FC5}" type="pres">
      <dgm:prSet presAssocID="{C73421D5-F0C1-4C4E-8321-C4F166B2DE4D}" presName="aNode" presStyleLbl="bgShp" presStyleIdx="1" presStyleCnt="5"/>
      <dgm:spPr/>
    </dgm:pt>
    <dgm:pt modelId="{FD795794-1FC5-400E-8D88-1FA57AEB7F22}" type="pres">
      <dgm:prSet presAssocID="{C73421D5-F0C1-4C4E-8321-C4F166B2DE4D}" presName="textNode" presStyleLbl="bgShp" presStyleIdx="1" presStyleCnt="5"/>
      <dgm:spPr/>
    </dgm:pt>
    <dgm:pt modelId="{B7776D12-DEE8-43EB-A772-688B7D92D974}" type="pres">
      <dgm:prSet presAssocID="{C73421D5-F0C1-4C4E-8321-C4F166B2DE4D}" presName="compChildNode" presStyleCnt="0"/>
      <dgm:spPr/>
    </dgm:pt>
    <dgm:pt modelId="{76F8C22C-2861-4415-B710-1037F35C6E6F}" type="pres">
      <dgm:prSet presAssocID="{C73421D5-F0C1-4C4E-8321-C4F166B2DE4D}" presName="theInnerList" presStyleCnt="0"/>
      <dgm:spPr/>
    </dgm:pt>
    <dgm:pt modelId="{B9A95E0B-CE95-4F28-8B9E-472A3D9C1BAD}" type="pres">
      <dgm:prSet presAssocID="{8CC67737-6CD9-4BA4-BC97-9BBE20E72D92}" presName="childNode" presStyleLbl="node1" presStyleIdx="2" presStyleCnt="20">
        <dgm:presLayoutVars>
          <dgm:bulletEnabled val="1"/>
        </dgm:presLayoutVars>
      </dgm:prSet>
      <dgm:spPr/>
    </dgm:pt>
    <dgm:pt modelId="{81C78711-8702-4240-AB08-013E075BFCD1}" type="pres">
      <dgm:prSet presAssocID="{8CC67737-6CD9-4BA4-BC97-9BBE20E72D92}" presName="aSpace2" presStyleCnt="0"/>
      <dgm:spPr/>
    </dgm:pt>
    <dgm:pt modelId="{CC1D57A6-8F49-4A1F-9FCB-5CBE4652C728}" type="pres">
      <dgm:prSet presAssocID="{79D3EA84-AF46-4093-9DF8-74A61B0C83F1}" presName="childNode" presStyleLbl="node1" presStyleIdx="3" presStyleCnt="20">
        <dgm:presLayoutVars>
          <dgm:bulletEnabled val="1"/>
        </dgm:presLayoutVars>
      </dgm:prSet>
      <dgm:spPr/>
    </dgm:pt>
    <dgm:pt modelId="{56A7837D-3D33-412B-ABFA-9855E07A787F}" type="pres">
      <dgm:prSet presAssocID="{79D3EA84-AF46-4093-9DF8-74A61B0C83F1}" presName="aSpace2" presStyleCnt="0"/>
      <dgm:spPr/>
    </dgm:pt>
    <dgm:pt modelId="{A2FA29C4-2A86-4DA9-83C5-D4AD2FDF0E05}" type="pres">
      <dgm:prSet presAssocID="{73CC356B-9486-49D1-94A8-447002C4BAFD}" presName="childNode" presStyleLbl="node1" presStyleIdx="4" presStyleCnt="20">
        <dgm:presLayoutVars>
          <dgm:bulletEnabled val="1"/>
        </dgm:presLayoutVars>
      </dgm:prSet>
      <dgm:spPr/>
    </dgm:pt>
    <dgm:pt modelId="{4C78FDCF-F2BD-4EFF-97AD-B1889F76B789}" type="pres">
      <dgm:prSet presAssocID="{73CC356B-9486-49D1-94A8-447002C4BAFD}" presName="aSpace2" presStyleCnt="0"/>
      <dgm:spPr/>
    </dgm:pt>
    <dgm:pt modelId="{9FE59B20-F40B-4B2A-836B-3042AC4FBE28}" type="pres">
      <dgm:prSet presAssocID="{07220CE4-3A2C-443A-AAB1-17324EADBB58}" presName="childNode" presStyleLbl="node1" presStyleIdx="5" presStyleCnt="20">
        <dgm:presLayoutVars>
          <dgm:bulletEnabled val="1"/>
        </dgm:presLayoutVars>
      </dgm:prSet>
      <dgm:spPr/>
    </dgm:pt>
    <dgm:pt modelId="{83530C62-1C55-48B3-88E7-BA210431C91D}" type="pres">
      <dgm:prSet presAssocID="{C73421D5-F0C1-4C4E-8321-C4F166B2DE4D}" presName="aSpace" presStyleCnt="0"/>
      <dgm:spPr/>
    </dgm:pt>
    <dgm:pt modelId="{CA560818-7EEC-487F-B71A-E8CC9456D87E}" type="pres">
      <dgm:prSet presAssocID="{515EAD0C-1C74-4E0C-B842-A5052C2B7CCC}" presName="compNode" presStyleCnt="0"/>
      <dgm:spPr/>
    </dgm:pt>
    <dgm:pt modelId="{70B4ADD3-4A87-4352-A8EC-4A3099890421}" type="pres">
      <dgm:prSet presAssocID="{515EAD0C-1C74-4E0C-B842-A5052C2B7CCC}" presName="aNode" presStyleLbl="bgShp" presStyleIdx="2" presStyleCnt="5"/>
      <dgm:spPr/>
    </dgm:pt>
    <dgm:pt modelId="{3BA22C6A-0B3F-4838-A9BF-46A81824E4BF}" type="pres">
      <dgm:prSet presAssocID="{515EAD0C-1C74-4E0C-B842-A5052C2B7CCC}" presName="textNode" presStyleLbl="bgShp" presStyleIdx="2" presStyleCnt="5"/>
      <dgm:spPr/>
    </dgm:pt>
    <dgm:pt modelId="{1B6DB8D1-2A24-472E-A9F7-7A693565FC0B}" type="pres">
      <dgm:prSet presAssocID="{515EAD0C-1C74-4E0C-B842-A5052C2B7CCC}" presName="compChildNode" presStyleCnt="0"/>
      <dgm:spPr/>
    </dgm:pt>
    <dgm:pt modelId="{11999309-B6E7-4B7B-B45E-1EA2336862A6}" type="pres">
      <dgm:prSet presAssocID="{515EAD0C-1C74-4E0C-B842-A5052C2B7CCC}" presName="theInnerList" presStyleCnt="0"/>
      <dgm:spPr/>
    </dgm:pt>
    <dgm:pt modelId="{E1C87A69-7A86-4C3A-9471-D326AA2E2F6B}" type="pres">
      <dgm:prSet presAssocID="{2530D7BA-15CD-4344-8D87-9923EB5DC459}" presName="childNode" presStyleLbl="node1" presStyleIdx="6" presStyleCnt="20">
        <dgm:presLayoutVars>
          <dgm:bulletEnabled val="1"/>
        </dgm:presLayoutVars>
      </dgm:prSet>
      <dgm:spPr/>
    </dgm:pt>
    <dgm:pt modelId="{322EB5EA-494D-4776-8C63-5F7A39CC14FD}" type="pres">
      <dgm:prSet presAssocID="{2530D7BA-15CD-4344-8D87-9923EB5DC459}" presName="aSpace2" presStyleCnt="0"/>
      <dgm:spPr/>
    </dgm:pt>
    <dgm:pt modelId="{5ED9D8B9-2A4B-4254-A5E0-54C0F508ED36}" type="pres">
      <dgm:prSet presAssocID="{AABDB932-A227-4BF1-95B3-37540A0D03E8}" presName="childNode" presStyleLbl="node1" presStyleIdx="7" presStyleCnt="20">
        <dgm:presLayoutVars>
          <dgm:bulletEnabled val="1"/>
        </dgm:presLayoutVars>
      </dgm:prSet>
      <dgm:spPr/>
    </dgm:pt>
    <dgm:pt modelId="{B93E5D67-3BBF-494E-B43F-55EFDBA37065}" type="pres">
      <dgm:prSet presAssocID="{AABDB932-A227-4BF1-95B3-37540A0D03E8}" presName="aSpace2" presStyleCnt="0"/>
      <dgm:spPr/>
    </dgm:pt>
    <dgm:pt modelId="{CBCA38BC-C431-4A8C-B145-573586F5578B}" type="pres">
      <dgm:prSet presAssocID="{0737678A-3AC1-452A-BC12-4D3AAE3BE372}" presName="childNode" presStyleLbl="node1" presStyleIdx="8" presStyleCnt="20" custScaleX="91929">
        <dgm:presLayoutVars>
          <dgm:bulletEnabled val="1"/>
        </dgm:presLayoutVars>
      </dgm:prSet>
      <dgm:spPr/>
    </dgm:pt>
    <dgm:pt modelId="{A4F42C84-C16F-4A45-9C8D-7FB0135735E4}" type="pres">
      <dgm:prSet presAssocID="{0737678A-3AC1-452A-BC12-4D3AAE3BE372}" presName="aSpace2" presStyleCnt="0"/>
      <dgm:spPr/>
    </dgm:pt>
    <dgm:pt modelId="{E9F574B4-916F-461A-A9E6-801BCC7F93F4}" type="pres">
      <dgm:prSet presAssocID="{B14D4240-5653-41BC-A62F-7DF2C093B4AB}" presName="childNode" presStyleLbl="node1" presStyleIdx="9" presStyleCnt="20">
        <dgm:presLayoutVars>
          <dgm:bulletEnabled val="1"/>
        </dgm:presLayoutVars>
      </dgm:prSet>
      <dgm:spPr/>
    </dgm:pt>
    <dgm:pt modelId="{681601A8-5510-4025-9A13-38FCC431061E}" type="pres">
      <dgm:prSet presAssocID="{B14D4240-5653-41BC-A62F-7DF2C093B4AB}" presName="aSpace2" presStyleCnt="0"/>
      <dgm:spPr/>
    </dgm:pt>
    <dgm:pt modelId="{ED6DB785-CD80-4005-97BD-5870EC1A8A59}" type="pres">
      <dgm:prSet presAssocID="{94F92A65-558E-44E5-8970-677CB81CA984}" presName="childNode" presStyleLbl="node1" presStyleIdx="10" presStyleCnt="20">
        <dgm:presLayoutVars>
          <dgm:bulletEnabled val="1"/>
        </dgm:presLayoutVars>
      </dgm:prSet>
      <dgm:spPr/>
    </dgm:pt>
    <dgm:pt modelId="{357E2026-47BD-4F7C-B38B-41338F66DF22}" type="pres">
      <dgm:prSet presAssocID="{515EAD0C-1C74-4E0C-B842-A5052C2B7CCC}" presName="aSpace" presStyleCnt="0"/>
      <dgm:spPr/>
    </dgm:pt>
    <dgm:pt modelId="{40F57117-D13E-4357-BE49-034AACC59741}" type="pres">
      <dgm:prSet presAssocID="{230CBC33-2416-45ED-9972-557C20B26B37}" presName="compNode" presStyleCnt="0"/>
      <dgm:spPr/>
    </dgm:pt>
    <dgm:pt modelId="{E6F80EAA-1086-49EA-8AE1-3DCA22DD660A}" type="pres">
      <dgm:prSet presAssocID="{230CBC33-2416-45ED-9972-557C20B26B37}" presName="aNode" presStyleLbl="bgShp" presStyleIdx="3" presStyleCnt="5"/>
      <dgm:spPr/>
    </dgm:pt>
    <dgm:pt modelId="{A6C89F63-1F8C-4AC8-8964-219A8859E2FC}" type="pres">
      <dgm:prSet presAssocID="{230CBC33-2416-45ED-9972-557C20B26B37}" presName="textNode" presStyleLbl="bgShp" presStyleIdx="3" presStyleCnt="5"/>
      <dgm:spPr/>
    </dgm:pt>
    <dgm:pt modelId="{3A5A65EB-A493-45CD-8CB4-5FE858573115}" type="pres">
      <dgm:prSet presAssocID="{230CBC33-2416-45ED-9972-557C20B26B37}" presName="compChildNode" presStyleCnt="0"/>
      <dgm:spPr/>
    </dgm:pt>
    <dgm:pt modelId="{B83C5F1E-DF53-4954-AB9B-F183016EECEB}" type="pres">
      <dgm:prSet presAssocID="{230CBC33-2416-45ED-9972-557C20B26B37}" presName="theInnerList" presStyleCnt="0"/>
      <dgm:spPr/>
    </dgm:pt>
    <dgm:pt modelId="{C66CE761-8BC9-4E1B-AACC-4BBC134B0C83}" type="pres">
      <dgm:prSet presAssocID="{D5E18148-0D11-4768-BD83-57C57B4A6D59}" presName="childNode" presStyleLbl="node1" presStyleIdx="11" presStyleCnt="20" custLinFactNeighborX="-607" custLinFactNeighborY="-89525">
        <dgm:presLayoutVars>
          <dgm:bulletEnabled val="1"/>
        </dgm:presLayoutVars>
      </dgm:prSet>
      <dgm:spPr/>
    </dgm:pt>
    <dgm:pt modelId="{716FD045-818A-406E-933E-AD47CF003728}" type="pres">
      <dgm:prSet presAssocID="{D5E18148-0D11-4768-BD83-57C57B4A6D59}" presName="aSpace2" presStyleCnt="0"/>
      <dgm:spPr/>
    </dgm:pt>
    <dgm:pt modelId="{9F3650D5-247D-4536-A833-8E50EAD13D18}" type="pres">
      <dgm:prSet presAssocID="{A96A7CBC-5AD8-431F-B2E6-3186861F1623}" presName="childNode" presStyleLbl="node1" presStyleIdx="12" presStyleCnt="20" custLinFactNeighborX="-607" custLinFactNeighborY="-41421">
        <dgm:presLayoutVars>
          <dgm:bulletEnabled val="1"/>
        </dgm:presLayoutVars>
      </dgm:prSet>
      <dgm:spPr/>
    </dgm:pt>
    <dgm:pt modelId="{D5CD1B18-0CF4-4AFC-ACE4-EE743A8D44C0}" type="pres">
      <dgm:prSet presAssocID="{A96A7CBC-5AD8-431F-B2E6-3186861F1623}" presName="aSpace2" presStyleCnt="0"/>
      <dgm:spPr/>
    </dgm:pt>
    <dgm:pt modelId="{F808C3EB-C86F-4C27-950C-549F546B4946}" type="pres">
      <dgm:prSet presAssocID="{0C862ABE-4922-47F5-8A15-435F58E982E6}" presName="childNode" presStyleLbl="node1" presStyleIdx="13" presStyleCnt="20">
        <dgm:presLayoutVars>
          <dgm:bulletEnabled val="1"/>
        </dgm:presLayoutVars>
      </dgm:prSet>
      <dgm:spPr/>
    </dgm:pt>
    <dgm:pt modelId="{2D8C96BF-26B6-4395-8E20-522F526F9BD6}" type="pres">
      <dgm:prSet presAssocID="{0C862ABE-4922-47F5-8A15-435F58E982E6}" presName="aSpace2" presStyleCnt="0"/>
      <dgm:spPr/>
    </dgm:pt>
    <dgm:pt modelId="{36B2514E-117D-4DF4-A8A5-7597912AB869}" type="pres">
      <dgm:prSet presAssocID="{FCDBDAD4-11B4-4862-9D75-619965FAB2DF}" presName="childNode" presStyleLbl="node1" presStyleIdx="14" presStyleCnt="20">
        <dgm:presLayoutVars>
          <dgm:bulletEnabled val="1"/>
        </dgm:presLayoutVars>
      </dgm:prSet>
      <dgm:spPr/>
    </dgm:pt>
    <dgm:pt modelId="{3583F91E-2653-4272-9A84-790BEE8FC82B}" type="pres">
      <dgm:prSet presAssocID="{FCDBDAD4-11B4-4862-9D75-619965FAB2DF}" presName="aSpace2" presStyleCnt="0"/>
      <dgm:spPr/>
    </dgm:pt>
    <dgm:pt modelId="{C97000C8-3635-4912-97D8-E8B93261EE8F}" type="pres">
      <dgm:prSet presAssocID="{1776D49B-9AC5-4BD0-BD8A-81854FB054CB}" presName="childNode" presStyleLbl="node1" presStyleIdx="15" presStyleCnt="20">
        <dgm:presLayoutVars>
          <dgm:bulletEnabled val="1"/>
        </dgm:presLayoutVars>
      </dgm:prSet>
      <dgm:spPr/>
    </dgm:pt>
    <dgm:pt modelId="{3573F611-3AAA-410E-832F-7C5EE0364078}" type="pres">
      <dgm:prSet presAssocID="{230CBC33-2416-45ED-9972-557C20B26B37}" presName="aSpace" presStyleCnt="0"/>
      <dgm:spPr/>
    </dgm:pt>
    <dgm:pt modelId="{9B945D71-893D-4785-9237-9F922D35D696}" type="pres">
      <dgm:prSet presAssocID="{732A1C28-21EC-4F21-B353-C311308AAF87}" presName="compNode" presStyleCnt="0"/>
      <dgm:spPr/>
    </dgm:pt>
    <dgm:pt modelId="{31B51D0A-C08B-4652-9781-44F6AD355CEA}" type="pres">
      <dgm:prSet presAssocID="{732A1C28-21EC-4F21-B353-C311308AAF87}" presName="aNode" presStyleLbl="bgShp" presStyleIdx="4" presStyleCnt="5"/>
      <dgm:spPr/>
    </dgm:pt>
    <dgm:pt modelId="{960E9D8F-3F52-4D53-9A1D-53298DC8A442}" type="pres">
      <dgm:prSet presAssocID="{732A1C28-21EC-4F21-B353-C311308AAF87}" presName="textNode" presStyleLbl="bgShp" presStyleIdx="4" presStyleCnt="5"/>
      <dgm:spPr/>
    </dgm:pt>
    <dgm:pt modelId="{4B379968-AAD4-4FC1-A51E-899ABD30BF62}" type="pres">
      <dgm:prSet presAssocID="{732A1C28-21EC-4F21-B353-C311308AAF87}" presName="compChildNode" presStyleCnt="0"/>
      <dgm:spPr/>
    </dgm:pt>
    <dgm:pt modelId="{E46197B1-88FA-43E8-85DA-0A80958DE4B1}" type="pres">
      <dgm:prSet presAssocID="{732A1C28-21EC-4F21-B353-C311308AAF87}" presName="theInnerList" presStyleCnt="0"/>
      <dgm:spPr/>
    </dgm:pt>
    <dgm:pt modelId="{B507CB77-A560-484E-844A-1F52CB168FA9}" type="pres">
      <dgm:prSet presAssocID="{76BBE022-95CC-4757-A45F-97A7256B49E3}" presName="childNode" presStyleLbl="node1" presStyleIdx="16" presStyleCnt="20">
        <dgm:presLayoutVars>
          <dgm:bulletEnabled val="1"/>
        </dgm:presLayoutVars>
      </dgm:prSet>
      <dgm:spPr/>
    </dgm:pt>
    <dgm:pt modelId="{69C9AA7E-88E4-4322-A9E1-BA955689F302}" type="pres">
      <dgm:prSet presAssocID="{76BBE022-95CC-4757-A45F-97A7256B49E3}" presName="aSpace2" presStyleCnt="0"/>
      <dgm:spPr/>
    </dgm:pt>
    <dgm:pt modelId="{F1CA729E-CF2F-4DA5-AE82-05ED00856CBE}" type="pres">
      <dgm:prSet presAssocID="{21CD7467-15F0-4D0D-9A55-B71533917562}" presName="childNode" presStyleLbl="node1" presStyleIdx="17" presStyleCnt="20">
        <dgm:presLayoutVars>
          <dgm:bulletEnabled val="1"/>
        </dgm:presLayoutVars>
      </dgm:prSet>
      <dgm:spPr/>
    </dgm:pt>
    <dgm:pt modelId="{2681913E-948E-4AEB-9B7D-6E3DB9F1D52F}" type="pres">
      <dgm:prSet presAssocID="{21CD7467-15F0-4D0D-9A55-B71533917562}" presName="aSpace2" presStyleCnt="0"/>
      <dgm:spPr/>
    </dgm:pt>
    <dgm:pt modelId="{632C41FA-42DA-4F40-9657-EE3747E4D56A}" type="pres">
      <dgm:prSet presAssocID="{293C8B99-0855-4437-ADF3-F2E64B6061E1}" presName="childNode" presStyleLbl="node1" presStyleIdx="18" presStyleCnt="20">
        <dgm:presLayoutVars>
          <dgm:bulletEnabled val="1"/>
        </dgm:presLayoutVars>
      </dgm:prSet>
      <dgm:spPr/>
    </dgm:pt>
    <dgm:pt modelId="{8A2A6EB0-AF26-4A74-9EF3-178B20637398}" type="pres">
      <dgm:prSet presAssocID="{293C8B99-0855-4437-ADF3-F2E64B6061E1}" presName="aSpace2" presStyleCnt="0"/>
      <dgm:spPr/>
    </dgm:pt>
    <dgm:pt modelId="{10B3ECD3-DDB8-4A8D-9B7F-F0E8B6BE33AD}" type="pres">
      <dgm:prSet presAssocID="{D9C8783D-4D62-4C31-AA19-C94C3D0A0BD5}" presName="childNode" presStyleLbl="node1" presStyleIdx="19" presStyleCnt="20">
        <dgm:presLayoutVars>
          <dgm:bulletEnabled val="1"/>
        </dgm:presLayoutVars>
      </dgm:prSet>
      <dgm:spPr/>
    </dgm:pt>
  </dgm:ptLst>
  <dgm:cxnLst>
    <dgm:cxn modelId="{1618F303-143E-4EA6-8003-4B96943CA350}" srcId="{35037D48-D99B-45A5-B126-A11160F52EA2}" destId="{526397FB-9D8C-4B17-8A47-B90D165334B4}" srcOrd="0" destOrd="0" parTransId="{703A3474-C61F-4C8A-936D-B9230660D10B}" sibTransId="{2C719772-9FAD-4CD5-9883-82166332DA66}"/>
    <dgm:cxn modelId="{BC064804-9914-45B1-9310-A38C72DD9C1F}" srcId="{C73421D5-F0C1-4C4E-8321-C4F166B2DE4D}" destId="{73CC356B-9486-49D1-94A8-447002C4BAFD}" srcOrd="2" destOrd="0" parTransId="{54E6E15C-563B-4A9A-8333-4779FE2B06A7}" sibTransId="{85E2029D-2893-4677-AC01-8DBBE6ADB916}"/>
    <dgm:cxn modelId="{BCC65B06-0D19-4E66-9242-EB5283CD920B}" type="presOf" srcId="{21CD7467-15F0-4D0D-9A55-B71533917562}" destId="{F1CA729E-CF2F-4DA5-AE82-05ED00856CBE}" srcOrd="0" destOrd="0" presId="urn:microsoft.com/office/officeart/2005/8/layout/lProcess2"/>
    <dgm:cxn modelId="{1B681407-80CD-4AE1-9B81-62BFB2965AD3}" type="presOf" srcId="{D9C8783D-4D62-4C31-AA19-C94C3D0A0BD5}" destId="{10B3ECD3-DDB8-4A8D-9B7F-F0E8B6BE33AD}" srcOrd="0" destOrd="0" presId="urn:microsoft.com/office/officeart/2005/8/layout/lProcess2"/>
    <dgm:cxn modelId="{359D1A09-1657-4D94-9D6F-D9EE58D9A0B9}" type="presOf" srcId="{515EAD0C-1C74-4E0C-B842-A5052C2B7CCC}" destId="{3BA22C6A-0B3F-4838-A9BF-46A81824E4BF}" srcOrd="1" destOrd="0" presId="urn:microsoft.com/office/officeart/2005/8/layout/lProcess2"/>
    <dgm:cxn modelId="{CDEAE809-9D61-4C40-89A4-833217DC7A20}" type="presOf" srcId="{35037D48-D99B-45A5-B126-A11160F52EA2}" destId="{CB43383D-BC92-4A6C-B82E-E68C824DA82F}" srcOrd="0" destOrd="0" presId="urn:microsoft.com/office/officeart/2005/8/layout/lProcess2"/>
    <dgm:cxn modelId="{E69DF810-1565-4EA0-80F1-6AABB3487CBE}" type="presOf" srcId="{73CC356B-9486-49D1-94A8-447002C4BAFD}" destId="{A2FA29C4-2A86-4DA9-83C5-D4AD2FDF0E05}" srcOrd="0" destOrd="0" presId="urn:microsoft.com/office/officeart/2005/8/layout/lProcess2"/>
    <dgm:cxn modelId="{AECD5217-DED6-4EEF-986A-6AC8E7D3DB95}" type="presOf" srcId="{B14D4240-5653-41BC-A62F-7DF2C093B4AB}" destId="{E9F574B4-916F-461A-A9E6-801BCC7F93F4}" srcOrd="0" destOrd="0" presId="urn:microsoft.com/office/officeart/2005/8/layout/lProcess2"/>
    <dgm:cxn modelId="{1B14DB20-5763-4B22-AA18-D7E612E381D6}" type="presOf" srcId="{293C8B99-0855-4437-ADF3-F2E64B6061E1}" destId="{632C41FA-42DA-4F40-9657-EE3747E4D56A}" srcOrd="0" destOrd="0" presId="urn:microsoft.com/office/officeart/2005/8/layout/lProcess2"/>
    <dgm:cxn modelId="{3F3B1E22-DB12-49A4-B464-89765DC6BBF7}" srcId="{515EAD0C-1C74-4E0C-B842-A5052C2B7CCC}" destId="{0737678A-3AC1-452A-BC12-4D3AAE3BE372}" srcOrd="2" destOrd="0" parTransId="{C8216A99-131E-4062-B902-622F73EC8A1B}" sibTransId="{06602167-3D21-4917-8530-279C311D8D9B}"/>
    <dgm:cxn modelId="{CDB62029-5F3D-46E5-8F3F-E7F830E1A004}" type="presOf" srcId="{1776D49B-9AC5-4BD0-BD8A-81854FB054CB}" destId="{C97000C8-3635-4912-97D8-E8B93261EE8F}" srcOrd="0" destOrd="0" presId="urn:microsoft.com/office/officeart/2005/8/layout/lProcess2"/>
    <dgm:cxn modelId="{24102E2B-22FB-4E59-BAE9-878C7B53277D}" type="presOf" srcId="{0737678A-3AC1-452A-BC12-4D3AAE3BE372}" destId="{CBCA38BC-C431-4A8C-B145-573586F5578B}" srcOrd="0" destOrd="0" presId="urn:microsoft.com/office/officeart/2005/8/layout/lProcess2"/>
    <dgm:cxn modelId="{A99C6B31-175B-4D7B-8AF9-707AE1A256A8}" type="presOf" srcId="{35037D48-D99B-45A5-B126-A11160F52EA2}" destId="{33A9BA67-0648-4C4C-97FA-6FB418ADC21B}" srcOrd="1" destOrd="0" presId="urn:microsoft.com/office/officeart/2005/8/layout/lProcess2"/>
    <dgm:cxn modelId="{8C49D431-BF98-4134-8C8A-9A4D2361AAEC}" type="presOf" srcId="{94F92A65-558E-44E5-8970-677CB81CA984}" destId="{ED6DB785-CD80-4005-97BD-5870EC1A8A59}" srcOrd="0" destOrd="0" presId="urn:microsoft.com/office/officeart/2005/8/layout/lProcess2"/>
    <dgm:cxn modelId="{89BC565B-467E-4F18-A1EE-F10C17042AC8}" srcId="{732A1C28-21EC-4F21-B353-C311308AAF87}" destId="{D9C8783D-4D62-4C31-AA19-C94C3D0A0BD5}" srcOrd="3" destOrd="0" parTransId="{7175A9B5-3B08-4F2F-9E70-05F477BB6F05}" sibTransId="{D49D1A36-613E-4CEE-B9D4-23DC9550EBB0}"/>
    <dgm:cxn modelId="{34F2885D-1258-4CE7-A05A-6E80C4527797}" srcId="{230CBC33-2416-45ED-9972-557C20B26B37}" destId="{FCDBDAD4-11B4-4862-9D75-619965FAB2DF}" srcOrd="3" destOrd="0" parTransId="{493BCFEE-7E6D-4FDD-B220-DCE0FAA63398}" sibTransId="{CEF54C54-5329-4AAF-A8DA-52662FFC4E88}"/>
    <dgm:cxn modelId="{12EB4660-E8CE-4CF7-A1A9-0BE51F1AF6AA}" type="presOf" srcId="{8CC67737-6CD9-4BA4-BC97-9BBE20E72D92}" destId="{B9A95E0B-CE95-4F28-8B9E-472A3D9C1BAD}" srcOrd="0" destOrd="0" presId="urn:microsoft.com/office/officeart/2005/8/layout/lProcess2"/>
    <dgm:cxn modelId="{0BCB1868-61CA-45A1-9983-DEC0E4BED051}" type="presOf" srcId="{515EAD0C-1C74-4E0C-B842-A5052C2B7CCC}" destId="{70B4ADD3-4A87-4352-A8EC-4A3099890421}" srcOrd="0" destOrd="0" presId="urn:microsoft.com/office/officeart/2005/8/layout/lProcess2"/>
    <dgm:cxn modelId="{65F8B669-EEC4-4332-9F9E-959BC2D35AD5}" type="presOf" srcId="{BC756898-8510-43E1-815F-ECEBAE14D882}" destId="{D5EC8BB2-432B-4A10-BE13-D942719E3AD5}" srcOrd="0" destOrd="0" presId="urn:microsoft.com/office/officeart/2005/8/layout/lProcess2"/>
    <dgm:cxn modelId="{A754664C-BD82-4D6D-91DA-DC1E6F1CD3BB}" type="presOf" srcId="{A96A7CBC-5AD8-431F-B2E6-3186861F1623}" destId="{9F3650D5-247D-4536-A833-8E50EAD13D18}" srcOrd="0" destOrd="0" presId="urn:microsoft.com/office/officeart/2005/8/layout/lProcess2"/>
    <dgm:cxn modelId="{C215E14F-8F79-43F2-858B-749DB6CF9B66}" srcId="{732A1C28-21EC-4F21-B353-C311308AAF87}" destId="{76BBE022-95CC-4757-A45F-97A7256B49E3}" srcOrd="0" destOrd="0" parTransId="{2249C20C-D155-4F80-8A71-32D21CBD470E}" sibTransId="{8DD6EB8D-7CA4-435F-B44C-E939F2992FFC}"/>
    <dgm:cxn modelId="{8430E073-CF8B-4FB1-9557-2651C4E70040}" srcId="{515EAD0C-1C74-4E0C-B842-A5052C2B7CCC}" destId="{B14D4240-5653-41BC-A62F-7DF2C093B4AB}" srcOrd="3" destOrd="0" parTransId="{A5307EA4-F671-4424-B31F-052A76946947}" sibTransId="{E90E76E5-EAFA-45D6-8C79-94EC304C7FC8}"/>
    <dgm:cxn modelId="{0C517454-FFE5-4F62-8A5E-E1A2D75F283B}" srcId="{732A1C28-21EC-4F21-B353-C311308AAF87}" destId="{293C8B99-0855-4437-ADF3-F2E64B6061E1}" srcOrd="2" destOrd="0" parTransId="{2ECC8B61-B1BF-497F-9CCD-BAE522ADA618}" sibTransId="{6BC1EE18-2A78-40DF-8A0B-60D501BDE12B}"/>
    <dgm:cxn modelId="{ECFD277A-E032-4FC5-A214-DBC27224D141}" type="presOf" srcId="{AABDB932-A227-4BF1-95B3-37540A0D03E8}" destId="{5ED9D8B9-2A4B-4254-A5E0-54C0F508ED36}" srcOrd="0" destOrd="0" presId="urn:microsoft.com/office/officeart/2005/8/layout/lProcess2"/>
    <dgm:cxn modelId="{9CFD2C7F-5BFC-4AE8-80F0-0C1D831BADF5}" type="presOf" srcId="{3F9CEE4C-E0BC-4380-90F3-AC4C7314646E}" destId="{E3A25592-306C-489B-8179-CAC2662EF92E}" srcOrd="0" destOrd="0" presId="urn:microsoft.com/office/officeart/2005/8/layout/lProcess2"/>
    <dgm:cxn modelId="{83BD3B81-AF07-4B95-A2EE-1ACAA7192F5B}" srcId="{BC756898-8510-43E1-815F-ECEBAE14D882}" destId="{C73421D5-F0C1-4C4E-8321-C4F166B2DE4D}" srcOrd="1" destOrd="0" parTransId="{F9679A5C-88B2-4567-A7E5-37FCC634C324}" sibTransId="{DF1A5062-55D8-46C6-A76D-3AE808FB0F7A}"/>
    <dgm:cxn modelId="{DB87E582-93AF-478E-A2D7-71B00B98AD64}" type="presOf" srcId="{C73421D5-F0C1-4C4E-8321-C4F166B2DE4D}" destId="{FD795794-1FC5-400E-8D88-1FA57AEB7F22}" srcOrd="1" destOrd="0" presId="urn:microsoft.com/office/officeart/2005/8/layout/lProcess2"/>
    <dgm:cxn modelId="{15071185-57F0-444D-8DB3-CFBCBDC7EA74}" srcId="{230CBC33-2416-45ED-9972-557C20B26B37}" destId="{A96A7CBC-5AD8-431F-B2E6-3186861F1623}" srcOrd="1" destOrd="0" parTransId="{C2495CC6-148E-489D-BE44-4DBB73267B95}" sibTransId="{283957A3-747F-4D33-96AE-09D526F8E18C}"/>
    <dgm:cxn modelId="{DB7D6A8C-800E-45B3-A5F3-309C1A0BB220}" srcId="{732A1C28-21EC-4F21-B353-C311308AAF87}" destId="{21CD7467-15F0-4D0D-9A55-B71533917562}" srcOrd="1" destOrd="0" parTransId="{F50CD767-3F01-4F0B-8144-B6F1369B7A57}" sibTransId="{C999F878-5D21-4C1B-A3A6-DD812FB0787C}"/>
    <dgm:cxn modelId="{C7677494-36BF-4294-96BB-FE0A35F90D52}" type="presOf" srcId="{FCDBDAD4-11B4-4862-9D75-619965FAB2DF}" destId="{36B2514E-117D-4DF4-A8A5-7597912AB869}" srcOrd="0" destOrd="0" presId="urn:microsoft.com/office/officeart/2005/8/layout/lProcess2"/>
    <dgm:cxn modelId="{BCA34495-8B28-4B0B-B8CD-5573D23F0797}" srcId="{230CBC33-2416-45ED-9972-557C20B26B37}" destId="{1776D49B-9AC5-4BD0-BD8A-81854FB054CB}" srcOrd="4" destOrd="0" parTransId="{948B0B29-B172-42E7-AE4A-CCE2E13D40EF}" sibTransId="{2440B75C-9B4D-4EBE-9625-DE9D77A7A5DD}"/>
    <dgm:cxn modelId="{E31FCE96-E5B3-4EE7-BCFB-3ECAE3161746}" srcId="{BC756898-8510-43E1-815F-ECEBAE14D882}" destId="{515EAD0C-1C74-4E0C-B842-A5052C2B7CCC}" srcOrd="2" destOrd="0" parTransId="{6932F65A-24E8-4542-B74F-83371BB1C8B9}" sibTransId="{A914F4A8-FB79-4F61-88FD-9CD1A853FC7A}"/>
    <dgm:cxn modelId="{11C66797-019E-4AEE-8699-F39532AC1633}" srcId="{C73421D5-F0C1-4C4E-8321-C4F166B2DE4D}" destId="{8CC67737-6CD9-4BA4-BC97-9BBE20E72D92}" srcOrd="0" destOrd="0" parTransId="{D2F91B8E-37A8-4E2B-A42E-8FD708BC1BAE}" sibTransId="{5478859F-17C2-466C-91BC-6080004FFED5}"/>
    <dgm:cxn modelId="{8BD59EA0-E459-46A7-B446-50CA4A24A46E}" type="presOf" srcId="{79D3EA84-AF46-4093-9DF8-74A61B0C83F1}" destId="{CC1D57A6-8F49-4A1F-9FCB-5CBE4652C728}" srcOrd="0" destOrd="0" presId="urn:microsoft.com/office/officeart/2005/8/layout/lProcess2"/>
    <dgm:cxn modelId="{8CCEC7B1-7BA9-43FF-B993-B64FD2D95B47}" srcId="{C73421D5-F0C1-4C4E-8321-C4F166B2DE4D}" destId="{79D3EA84-AF46-4093-9DF8-74A61B0C83F1}" srcOrd="1" destOrd="0" parTransId="{AACC4A63-003F-4444-A9FA-9E8F8AC29132}" sibTransId="{5B6EA479-63D1-4B70-A2DE-01C7565209CD}"/>
    <dgm:cxn modelId="{D7D1CFB2-5BEC-4045-91AC-83C4726037F4}" type="presOf" srcId="{732A1C28-21EC-4F21-B353-C311308AAF87}" destId="{960E9D8F-3F52-4D53-9A1D-53298DC8A442}" srcOrd="1" destOrd="0" presId="urn:microsoft.com/office/officeart/2005/8/layout/lProcess2"/>
    <dgm:cxn modelId="{4BC445BC-2386-4362-AA85-57A5B541E3AA}" type="presOf" srcId="{230CBC33-2416-45ED-9972-557C20B26B37}" destId="{A6C89F63-1F8C-4AC8-8964-219A8859E2FC}" srcOrd="1" destOrd="0" presId="urn:microsoft.com/office/officeart/2005/8/layout/lProcess2"/>
    <dgm:cxn modelId="{2500F9BC-0ECB-4F82-B848-6D83AF983263}" type="presOf" srcId="{526397FB-9D8C-4B17-8A47-B90D165334B4}" destId="{6B73DD14-12EC-496A-82C4-3352EED089E3}" srcOrd="0" destOrd="0" presId="urn:microsoft.com/office/officeart/2005/8/layout/lProcess2"/>
    <dgm:cxn modelId="{30C80ABE-7CE5-4E2A-9B07-946E502E2423}" srcId="{515EAD0C-1C74-4E0C-B842-A5052C2B7CCC}" destId="{AABDB932-A227-4BF1-95B3-37540A0D03E8}" srcOrd="1" destOrd="0" parTransId="{7C10FBDA-5225-4A5F-B2B0-E90C9247ECAE}" sibTransId="{F9C6F44F-467E-4F85-804C-61495D2ACDDB}"/>
    <dgm:cxn modelId="{BF0915BE-2EFE-4FC2-9A37-4DE47593DE83}" srcId="{515EAD0C-1C74-4E0C-B842-A5052C2B7CCC}" destId="{2530D7BA-15CD-4344-8D87-9923EB5DC459}" srcOrd="0" destOrd="0" parTransId="{C7AC08FC-D1BE-4CD1-87A4-4FEF62307713}" sibTransId="{4B3B5AFF-BE61-44E5-8579-B6DE02C1FD5F}"/>
    <dgm:cxn modelId="{98C5EDC4-1F03-4B19-BAC0-4FF3993392AB}" srcId="{230CBC33-2416-45ED-9972-557C20B26B37}" destId="{0C862ABE-4922-47F5-8A15-435F58E982E6}" srcOrd="2" destOrd="0" parTransId="{BB739E0C-0385-4924-BDAD-499B25D0838F}" sibTransId="{372DD40A-4E4B-4D81-87C4-AE04F322F040}"/>
    <dgm:cxn modelId="{E92AFACD-53AB-4409-B10F-DD02CF76EBF8}" type="presOf" srcId="{D5E18148-0D11-4768-BD83-57C57B4A6D59}" destId="{C66CE761-8BC9-4E1B-AACC-4BBC134B0C83}" srcOrd="0" destOrd="0" presId="urn:microsoft.com/office/officeart/2005/8/layout/lProcess2"/>
    <dgm:cxn modelId="{ED021CD4-DBEB-4C07-BE4E-6E57F1CCABF8}" srcId="{230CBC33-2416-45ED-9972-557C20B26B37}" destId="{D5E18148-0D11-4768-BD83-57C57B4A6D59}" srcOrd="0" destOrd="0" parTransId="{2E96C00B-D398-4356-AA74-50514040C186}" sibTransId="{D6878716-11DC-454B-8278-14D865B540C3}"/>
    <dgm:cxn modelId="{8B6758D9-DFAF-49EA-8C5D-2320BB383394}" type="presOf" srcId="{2530D7BA-15CD-4344-8D87-9923EB5DC459}" destId="{E1C87A69-7A86-4C3A-9471-D326AA2E2F6B}" srcOrd="0" destOrd="0" presId="urn:microsoft.com/office/officeart/2005/8/layout/lProcess2"/>
    <dgm:cxn modelId="{751EB4DA-128A-4C8F-9B76-0DAF7B2F934F}" srcId="{BC756898-8510-43E1-815F-ECEBAE14D882}" destId="{732A1C28-21EC-4F21-B353-C311308AAF87}" srcOrd="4" destOrd="0" parTransId="{63DBB3B6-B789-445C-8917-D19126217E31}" sibTransId="{A28EAA33-12F2-4A55-A662-942BB8ADB7AB}"/>
    <dgm:cxn modelId="{ADE994DB-BB55-440E-A016-3F883535D428}" type="presOf" srcId="{76BBE022-95CC-4757-A45F-97A7256B49E3}" destId="{B507CB77-A560-484E-844A-1F52CB168FA9}" srcOrd="0" destOrd="0" presId="urn:microsoft.com/office/officeart/2005/8/layout/lProcess2"/>
    <dgm:cxn modelId="{C0D76FDD-CEFA-406A-BEBC-F74FB8AFEC85}" srcId="{C73421D5-F0C1-4C4E-8321-C4F166B2DE4D}" destId="{07220CE4-3A2C-443A-AAB1-17324EADBB58}" srcOrd="3" destOrd="0" parTransId="{284C6B75-7477-4EE4-AC9D-1815CD8BBA28}" sibTransId="{186CD4E6-6C72-4060-9270-C332E9B44056}"/>
    <dgm:cxn modelId="{D12922DE-4070-4269-9656-AB087CAF0EC1}" srcId="{BC756898-8510-43E1-815F-ECEBAE14D882}" destId="{230CBC33-2416-45ED-9972-557C20B26B37}" srcOrd="3" destOrd="0" parTransId="{ACEBF375-7D4E-41D7-9C91-F29CC3CAFC05}" sibTransId="{A82AAD4D-ED10-4EA9-AB87-34B95420D60D}"/>
    <dgm:cxn modelId="{AA7848DE-D87C-49D5-AB4D-FC8B1A092B3B}" srcId="{515EAD0C-1C74-4E0C-B842-A5052C2B7CCC}" destId="{94F92A65-558E-44E5-8970-677CB81CA984}" srcOrd="4" destOrd="0" parTransId="{5CC81DBC-5D96-4419-BF2F-257BB474D70C}" sibTransId="{C46B0867-1D25-4E3B-AD4A-9726EC0917CF}"/>
    <dgm:cxn modelId="{5CFE81E4-3058-467D-9954-E20B3F354F36}" type="presOf" srcId="{732A1C28-21EC-4F21-B353-C311308AAF87}" destId="{31B51D0A-C08B-4652-9781-44F6AD355CEA}" srcOrd="0" destOrd="0" presId="urn:microsoft.com/office/officeart/2005/8/layout/lProcess2"/>
    <dgm:cxn modelId="{8876EEE6-F4E9-4460-AD4F-CD7B78EF68D4}" type="presOf" srcId="{C73421D5-F0C1-4C4E-8321-C4F166B2DE4D}" destId="{29CAB329-375F-4A23-B166-3A39E9379FC5}" srcOrd="0" destOrd="0" presId="urn:microsoft.com/office/officeart/2005/8/layout/lProcess2"/>
    <dgm:cxn modelId="{422CB8F1-7996-4BB4-A7E6-D3F6FE4A437F}" srcId="{35037D48-D99B-45A5-B126-A11160F52EA2}" destId="{3F9CEE4C-E0BC-4380-90F3-AC4C7314646E}" srcOrd="1" destOrd="0" parTransId="{CBBC5F85-BDA7-4D49-804D-086597FA3384}" sibTransId="{5C4EA3DE-18FB-4BBF-A8AF-8E95D34B3F9F}"/>
    <dgm:cxn modelId="{45036EF6-1D90-4964-815E-AB148012289D}" type="presOf" srcId="{0C862ABE-4922-47F5-8A15-435F58E982E6}" destId="{F808C3EB-C86F-4C27-950C-549F546B4946}" srcOrd="0" destOrd="0" presId="urn:microsoft.com/office/officeart/2005/8/layout/lProcess2"/>
    <dgm:cxn modelId="{9C4E96FD-B130-48EF-9303-B1C5136AC8F5}" srcId="{BC756898-8510-43E1-815F-ECEBAE14D882}" destId="{35037D48-D99B-45A5-B126-A11160F52EA2}" srcOrd="0" destOrd="0" parTransId="{FED7A9AD-693E-4D61-922F-EFD4F31EEF9E}" sibTransId="{0DFCF3D3-A030-4147-A8B1-493EB63868C4}"/>
    <dgm:cxn modelId="{026997FD-B834-4805-BED8-0B947B4C442B}" type="presOf" srcId="{07220CE4-3A2C-443A-AAB1-17324EADBB58}" destId="{9FE59B20-F40B-4B2A-836B-3042AC4FBE28}" srcOrd="0" destOrd="0" presId="urn:microsoft.com/office/officeart/2005/8/layout/lProcess2"/>
    <dgm:cxn modelId="{02AB11FF-0D6F-4EB4-93C3-631AA776F7DB}" type="presOf" srcId="{230CBC33-2416-45ED-9972-557C20B26B37}" destId="{E6F80EAA-1086-49EA-8AE1-3DCA22DD660A}" srcOrd="0" destOrd="0" presId="urn:microsoft.com/office/officeart/2005/8/layout/lProcess2"/>
    <dgm:cxn modelId="{C1F17512-4EF9-4A48-9782-F70CA4813D21}" type="presParOf" srcId="{D5EC8BB2-432B-4A10-BE13-D942719E3AD5}" destId="{1CD04AF9-39AD-4AC9-8171-1CDFBB509F51}" srcOrd="0" destOrd="0" presId="urn:microsoft.com/office/officeart/2005/8/layout/lProcess2"/>
    <dgm:cxn modelId="{9453BA8D-EFF2-4E8B-B382-A817D915C017}" type="presParOf" srcId="{1CD04AF9-39AD-4AC9-8171-1CDFBB509F51}" destId="{CB43383D-BC92-4A6C-B82E-E68C824DA82F}" srcOrd="0" destOrd="0" presId="urn:microsoft.com/office/officeart/2005/8/layout/lProcess2"/>
    <dgm:cxn modelId="{16955D9E-9F23-4B82-9AD0-95E6A85ED9CA}" type="presParOf" srcId="{1CD04AF9-39AD-4AC9-8171-1CDFBB509F51}" destId="{33A9BA67-0648-4C4C-97FA-6FB418ADC21B}" srcOrd="1" destOrd="0" presId="urn:microsoft.com/office/officeart/2005/8/layout/lProcess2"/>
    <dgm:cxn modelId="{7ADC34FB-BD68-409C-A51F-6618EBFA1BA0}" type="presParOf" srcId="{1CD04AF9-39AD-4AC9-8171-1CDFBB509F51}" destId="{FE587651-F3B3-4B38-8D94-CA6A2A0E1D99}" srcOrd="2" destOrd="0" presId="urn:microsoft.com/office/officeart/2005/8/layout/lProcess2"/>
    <dgm:cxn modelId="{716C0938-F6AC-422D-833F-6887B679882E}" type="presParOf" srcId="{FE587651-F3B3-4B38-8D94-CA6A2A0E1D99}" destId="{31FAD3E7-9943-4BFF-BF67-36E3798BDC6C}" srcOrd="0" destOrd="0" presId="urn:microsoft.com/office/officeart/2005/8/layout/lProcess2"/>
    <dgm:cxn modelId="{FE5CFBFC-397C-4945-8EE8-2006B8120317}" type="presParOf" srcId="{31FAD3E7-9943-4BFF-BF67-36E3798BDC6C}" destId="{6B73DD14-12EC-496A-82C4-3352EED089E3}" srcOrd="0" destOrd="0" presId="urn:microsoft.com/office/officeart/2005/8/layout/lProcess2"/>
    <dgm:cxn modelId="{D1F2C623-0D43-4E76-9FC1-4653A05B2EE9}" type="presParOf" srcId="{31FAD3E7-9943-4BFF-BF67-36E3798BDC6C}" destId="{626DA005-6CC7-44D6-9FA3-7AEC69A4E6F7}" srcOrd="1" destOrd="0" presId="urn:microsoft.com/office/officeart/2005/8/layout/lProcess2"/>
    <dgm:cxn modelId="{B8F5C497-DB91-4C62-97EE-FBC696F379FB}" type="presParOf" srcId="{31FAD3E7-9943-4BFF-BF67-36E3798BDC6C}" destId="{E3A25592-306C-489B-8179-CAC2662EF92E}" srcOrd="2" destOrd="0" presId="urn:microsoft.com/office/officeart/2005/8/layout/lProcess2"/>
    <dgm:cxn modelId="{5EFF5758-96FB-407B-ACD9-251421A5FA4E}" type="presParOf" srcId="{D5EC8BB2-432B-4A10-BE13-D942719E3AD5}" destId="{80C00E86-D527-4F58-92E3-FFA4961933B4}" srcOrd="1" destOrd="0" presId="urn:microsoft.com/office/officeart/2005/8/layout/lProcess2"/>
    <dgm:cxn modelId="{37A01119-9EB2-459E-9E87-56EA8A6F50F0}" type="presParOf" srcId="{D5EC8BB2-432B-4A10-BE13-D942719E3AD5}" destId="{8F57A169-159F-4B31-B1BD-C7144CE798EF}" srcOrd="2" destOrd="0" presId="urn:microsoft.com/office/officeart/2005/8/layout/lProcess2"/>
    <dgm:cxn modelId="{89D5F434-9CCB-46D1-BE05-D7DBE6A41BF9}" type="presParOf" srcId="{8F57A169-159F-4B31-B1BD-C7144CE798EF}" destId="{29CAB329-375F-4A23-B166-3A39E9379FC5}" srcOrd="0" destOrd="0" presId="urn:microsoft.com/office/officeart/2005/8/layout/lProcess2"/>
    <dgm:cxn modelId="{CF397DCC-1386-42F9-9134-0C2482F4C1C7}" type="presParOf" srcId="{8F57A169-159F-4B31-B1BD-C7144CE798EF}" destId="{FD795794-1FC5-400E-8D88-1FA57AEB7F22}" srcOrd="1" destOrd="0" presId="urn:microsoft.com/office/officeart/2005/8/layout/lProcess2"/>
    <dgm:cxn modelId="{F31278F5-2254-49A6-9538-AAC85FBC3338}" type="presParOf" srcId="{8F57A169-159F-4B31-B1BD-C7144CE798EF}" destId="{B7776D12-DEE8-43EB-A772-688B7D92D974}" srcOrd="2" destOrd="0" presId="urn:microsoft.com/office/officeart/2005/8/layout/lProcess2"/>
    <dgm:cxn modelId="{56689D1D-2E72-476D-9C2E-FFC488782B26}" type="presParOf" srcId="{B7776D12-DEE8-43EB-A772-688B7D92D974}" destId="{76F8C22C-2861-4415-B710-1037F35C6E6F}" srcOrd="0" destOrd="0" presId="urn:microsoft.com/office/officeart/2005/8/layout/lProcess2"/>
    <dgm:cxn modelId="{AD90857C-1C3B-4DAE-B49C-A03F5328242B}" type="presParOf" srcId="{76F8C22C-2861-4415-B710-1037F35C6E6F}" destId="{B9A95E0B-CE95-4F28-8B9E-472A3D9C1BAD}" srcOrd="0" destOrd="0" presId="urn:microsoft.com/office/officeart/2005/8/layout/lProcess2"/>
    <dgm:cxn modelId="{DB615D87-C3C7-49E7-9139-7F4F1B6134F8}" type="presParOf" srcId="{76F8C22C-2861-4415-B710-1037F35C6E6F}" destId="{81C78711-8702-4240-AB08-013E075BFCD1}" srcOrd="1" destOrd="0" presId="urn:microsoft.com/office/officeart/2005/8/layout/lProcess2"/>
    <dgm:cxn modelId="{D85A5EA8-AB4C-49AA-8D83-21B3CC7D5112}" type="presParOf" srcId="{76F8C22C-2861-4415-B710-1037F35C6E6F}" destId="{CC1D57A6-8F49-4A1F-9FCB-5CBE4652C728}" srcOrd="2" destOrd="0" presId="urn:microsoft.com/office/officeart/2005/8/layout/lProcess2"/>
    <dgm:cxn modelId="{801473DF-5B0F-4632-AF62-8D32213EB1FB}" type="presParOf" srcId="{76F8C22C-2861-4415-B710-1037F35C6E6F}" destId="{56A7837D-3D33-412B-ABFA-9855E07A787F}" srcOrd="3" destOrd="0" presId="urn:microsoft.com/office/officeart/2005/8/layout/lProcess2"/>
    <dgm:cxn modelId="{28C2DDAA-8159-4135-A364-C1A913739348}" type="presParOf" srcId="{76F8C22C-2861-4415-B710-1037F35C6E6F}" destId="{A2FA29C4-2A86-4DA9-83C5-D4AD2FDF0E05}" srcOrd="4" destOrd="0" presId="urn:microsoft.com/office/officeart/2005/8/layout/lProcess2"/>
    <dgm:cxn modelId="{AAC90952-60E3-493C-B3B1-8292BF68A1C9}" type="presParOf" srcId="{76F8C22C-2861-4415-B710-1037F35C6E6F}" destId="{4C78FDCF-F2BD-4EFF-97AD-B1889F76B789}" srcOrd="5" destOrd="0" presId="urn:microsoft.com/office/officeart/2005/8/layout/lProcess2"/>
    <dgm:cxn modelId="{096FC48C-568A-4B5A-AED8-5FE28E0682DE}" type="presParOf" srcId="{76F8C22C-2861-4415-B710-1037F35C6E6F}" destId="{9FE59B20-F40B-4B2A-836B-3042AC4FBE28}" srcOrd="6" destOrd="0" presId="urn:microsoft.com/office/officeart/2005/8/layout/lProcess2"/>
    <dgm:cxn modelId="{B43ADE44-89D8-41D4-94AF-2F15B86E507D}" type="presParOf" srcId="{D5EC8BB2-432B-4A10-BE13-D942719E3AD5}" destId="{83530C62-1C55-48B3-88E7-BA210431C91D}" srcOrd="3" destOrd="0" presId="urn:microsoft.com/office/officeart/2005/8/layout/lProcess2"/>
    <dgm:cxn modelId="{663C47BF-93C9-4880-A882-F3582BF987A1}" type="presParOf" srcId="{D5EC8BB2-432B-4A10-BE13-D942719E3AD5}" destId="{CA560818-7EEC-487F-B71A-E8CC9456D87E}" srcOrd="4" destOrd="0" presId="urn:microsoft.com/office/officeart/2005/8/layout/lProcess2"/>
    <dgm:cxn modelId="{1E237EA3-A1C6-4710-A784-169ADD80E6E2}" type="presParOf" srcId="{CA560818-7EEC-487F-B71A-E8CC9456D87E}" destId="{70B4ADD3-4A87-4352-A8EC-4A3099890421}" srcOrd="0" destOrd="0" presId="urn:microsoft.com/office/officeart/2005/8/layout/lProcess2"/>
    <dgm:cxn modelId="{14F84F4A-90DC-4991-BAD4-F87DD75905F3}" type="presParOf" srcId="{CA560818-7EEC-487F-B71A-E8CC9456D87E}" destId="{3BA22C6A-0B3F-4838-A9BF-46A81824E4BF}" srcOrd="1" destOrd="0" presId="urn:microsoft.com/office/officeart/2005/8/layout/lProcess2"/>
    <dgm:cxn modelId="{948C1841-B068-4070-BF63-A41FA36FD24D}" type="presParOf" srcId="{CA560818-7EEC-487F-B71A-E8CC9456D87E}" destId="{1B6DB8D1-2A24-472E-A9F7-7A693565FC0B}" srcOrd="2" destOrd="0" presId="urn:microsoft.com/office/officeart/2005/8/layout/lProcess2"/>
    <dgm:cxn modelId="{92DAFC02-DD72-48EC-84F1-25B57C912CF6}" type="presParOf" srcId="{1B6DB8D1-2A24-472E-A9F7-7A693565FC0B}" destId="{11999309-B6E7-4B7B-B45E-1EA2336862A6}" srcOrd="0" destOrd="0" presId="urn:microsoft.com/office/officeart/2005/8/layout/lProcess2"/>
    <dgm:cxn modelId="{73BBC2A1-7491-4F24-B415-55E5D6CBA4B1}" type="presParOf" srcId="{11999309-B6E7-4B7B-B45E-1EA2336862A6}" destId="{E1C87A69-7A86-4C3A-9471-D326AA2E2F6B}" srcOrd="0" destOrd="0" presId="urn:microsoft.com/office/officeart/2005/8/layout/lProcess2"/>
    <dgm:cxn modelId="{638CC67B-DD30-40D4-8CEA-F8B435E582F6}" type="presParOf" srcId="{11999309-B6E7-4B7B-B45E-1EA2336862A6}" destId="{322EB5EA-494D-4776-8C63-5F7A39CC14FD}" srcOrd="1" destOrd="0" presId="urn:microsoft.com/office/officeart/2005/8/layout/lProcess2"/>
    <dgm:cxn modelId="{CE8F94BE-9691-42B4-8D9E-8F13529671D7}" type="presParOf" srcId="{11999309-B6E7-4B7B-B45E-1EA2336862A6}" destId="{5ED9D8B9-2A4B-4254-A5E0-54C0F508ED36}" srcOrd="2" destOrd="0" presId="urn:microsoft.com/office/officeart/2005/8/layout/lProcess2"/>
    <dgm:cxn modelId="{0EE0203F-965F-4012-869A-F1211A0FA82F}" type="presParOf" srcId="{11999309-B6E7-4B7B-B45E-1EA2336862A6}" destId="{B93E5D67-3BBF-494E-B43F-55EFDBA37065}" srcOrd="3" destOrd="0" presId="urn:microsoft.com/office/officeart/2005/8/layout/lProcess2"/>
    <dgm:cxn modelId="{127A0658-E893-4955-A890-9C4E9EF6D294}" type="presParOf" srcId="{11999309-B6E7-4B7B-B45E-1EA2336862A6}" destId="{CBCA38BC-C431-4A8C-B145-573586F5578B}" srcOrd="4" destOrd="0" presId="urn:microsoft.com/office/officeart/2005/8/layout/lProcess2"/>
    <dgm:cxn modelId="{F2E3D8C1-E5AB-4B67-9CD2-CA8608E8B96C}" type="presParOf" srcId="{11999309-B6E7-4B7B-B45E-1EA2336862A6}" destId="{A4F42C84-C16F-4A45-9C8D-7FB0135735E4}" srcOrd="5" destOrd="0" presId="urn:microsoft.com/office/officeart/2005/8/layout/lProcess2"/>
    <dgm:cxn modelId="{B8FEEFE3-F323-465B-AD22-C65D60784902}" type="presParOf" srcId="{11999309-B6E7-4B7B-B45E-1EA2336862A6}" destId="{E9F574B4-916F-461A-A9E6-801BCC7F93F4}" srcOrd="6" destOrd="0" presId="urn:microsoft.com/office/officeart/2005/8/layout/lProcess2"/>
    <dgm:cxn modelId="{8F586288-369C-4183-BB95-367D53F4CEA5}" type="presParOf" srcId="{11999309-B6E7-4B7B-B45E-1EA2336862A6}" destId="{681601A8-5510-4025-9A13-38FCC431061E}" srcOrd="7" destOrd="0" presId="urn:microsoft.com/office/officeart/2005/8/layout/lProcess2"/>
    <dgm:cxn modelId="{396B6D12-31B2-4E53-A355-827C9A728019}" type="presParOf" srcId="{11999309-B6E7-4B7B-B45E-1EA2336862A6}" destId="{ED6DB785-CD80-4005-97BD-5870EC1A8A59}" srcOrd="8" destOrd="0" presId="urn:microsoft.com/office/officeart/2005/8/layout/lProcess2"/>
    <dgm:cxn modelId="{D0BC9AA6-A182-46F8-BBE0-DCD21AF77A92}" type="presParOf" srcId="{D5EC8BB2-432B-4A10-BE13-D942719E3AD5}" destId="{357E2026-47BD-4F7C-B38B-41338F66DF22}" srcOrd="5" destOrd="0" presId="urn:microsoft.com/office/officeart/2005/8/layout/lProcess2"/>
    <dgm:cxn modelId="{2E262A34-6E48-44EF-B645-F2951D94312C}" type="presParOf" srcId="{D5EC8BB2-432B-4A10-BE13-D942719E3AD5}" destId="{40F57117-D13E-4357-BE49-034AACC59741}" srcOrd="6" destOrd="0" presId="urn:microsoft.com/office/officeart/2005/8/layout/lProcess2"/>
    <dgm:cxn modelId="{F05949B9-42A5-41E5-9264-D51C2A69BBF1}" type="presParOf" srcId="{40F57117-D13E-4357-BE49-034AACC59741}" destId="{E6F80EAA-1086-49EA-8AE1-3DCA22DD660A}" srcOrd="0" destOrd="0" presId="urn:microsoft.com/office/officeart/2005/8/layout/lProcess2"/>
    <dgm:cxn modelId="{9F216AFF-1DB1-4099-9BF3-5437717D894F}" type="presParOf" srcId="{40F57117-D13E-4357-BE49-034AACC59741}" destId="{A6C89F63-1F8C-4AC8-8964-219A8859E2FC}" srcOrd="1" destOrd="0" presId="urn:microsoft.com/office/officeart/2005/8/layout/lProcess2"/>
    <dgm:cxn modelId="{8185F286-151C-41B1-9EF3-79B911EB72FE}" type="presParOf" srcId="{40F57117-D13E-4357-BE49-034AACC59741}" destId="{3A5A65EB-A493-45CD-8CB4-5FE858573115}" srcOrd="2" destOrd="0" presId="urn:microsoft.com/office/officeart/2005/8/layout/lProcess2"/>
    <dgm:cxn modelId="{04B2F930-E761-4B1D-89BB-0042DE2B4552}" type="presParOf" srcId="{3A5A65EB-A493-45CD-8CB4-5FE858573115}" destId="{B83C5F1E-DF53-4954-AB9B-F183016EECEB}" srcOrd="0" destOrd="0" presId="urn:microsoft.com/office/officeart/2005/8/layout/lProcess2"/>
    <dgm:cxn modelId="{30CB8075-952B-4BC2-A2D8-BEE70EFDE548}" type="presParOf" srcId="{B83C5F1E-DF53-4954-AB9B-F183016EECEB}" destId="{C66CE761-8BC9-4E1B-AACC-4BBC134B0C83}" srcOrd="0" destOrd="0" presId="urn:microsoft.com/office/officeart/2005/8/layout/lProcess2"/>
    <dgm:cxn modelId="{F6244FF5-04B2-4864-8678-75F48665ACD2}" type="presParOf" srcId="{B83C5F1E-DF53-4954-AB9B-F183016EECEB}" destId="{716FD045-818A-406E-933E-AD47CF003728}" srcOrd="1" destOrd="0" presId="urn:microsoft.com/office/officeart/2005/8/layout/lProcess2"/>
    <dgm:cxn modelId="{0A134D5D-B256-4EE0-9948-D6E579E8D7F0}" type="presParOf" srcId="{B83C5F1E-DF53-4954-AB9B-F183016EECEB}" destId="{9F3650D5-247D-4536-A833-8E50EAD13D18}" srcOrd="2" destOrd="0" presId="urn:microsoft.com/office/officeart/2005/8/layout/lProcess2"/>
    <dgm:cxn modelId="{622AB0D5-9798-43EE-A2EA-F23F6C198596}" type="presParOf" srcId="{B83C5F1E-DF53-4954-AB9B-F183016EECEB}" destId="{D5CD1B18-0CF4-4AFC-ACE4-EE743A8D44C0}" srcOrd="3" destOrd="0" presId="urn:microsoft.com/office/officeart/2005/8/layout/lProcess2"/>
    <dgm:cxn modelId="{A454DB59-422A-450A-BC1B-389144BC2B8E}" type="presParOf" srcId="{B83C5F1E-DF53-4954-AB9B-F183016EECEB}" destId="{F808C3EB-C86F-4C27-950C-549F546B4946}" srcOrd="4" destOrd="0" presId="urn:microsoft.com/office/officeart/2005/8/layout/lProcess2"/>
    <dgm:cxn modelId="{ED33606F-ED62-4E5E-B775-86D09492472B}" type="presParOf" srcId="{B83C5F1E-DF53-4954-AB9B-F183016EECEB}" destId="{2D8C96BF-26B6-4395-8E20-522F526F9BD6}" srcOrd="5" destOrd="0" presId="urn:microsoft.com/office/officeart/2005/8/layout/lProcess2"/>
    <dgm:cxn modelId="{1EE20722-997F-4CAC-9203-67FAE910FEB0}" type="presParOf" srcId="{B83C5F1E-DF53-4954-AB9B-F183016EECEB}" destId="{36B2514E-117D-4DF4-A8A5-7597912AB869}" srcOrd="6" destOrd="0" presId="urn:microsoft.com/office/officeart/2005/8/layout/lProcess2"/>
    <dgm:cxn modelId="{3B63967C-21BF-47E0-840E-6673284BB313}" type="presParOf" srcId="{B83C5F1E-DF53-4954-AB9B-F183016EECEB}" destId="{3583F91E-2653-4272-9A84-790BEE8FC82B}" srcOrd="7" destOrd="0" presId="urn:microsoft.com/office/officeart/2005/8/layout/lProcess2"/>
    <dgm:cxn modelId="{57100EFB-042F-49E8-8330-D9A23C478FDB}" type="presParOf" srcId="{B83C5F1E-DF53-4954-AB9B-F183016EECEB}" destId="{C97000C8-3635-4912-97D8-E8B93261EE8F}" srcOrd="8" destOrd="0" presId="urn:microsoft.com/office/officeart/2005/8/layout/lProcess2"/>
    <dgm:cxn modelId="{D6C4AA73-28F4-4F9E-BB70-E66C145472FB}" type="presParOf" srcId="{D5EC8BB2-432B-4A10-BE13-D942719E3AD5}" destId="{3573F611-3AAA-410E-832F-7C5EE0364078}" srcOrd="7" destOrd="0" presId="urn:microsoft.com/office/officeart/2005/8/layout/lProcess2"/>
    <dgm:cxn modelId="{771F8D76-A220-4EA0-AE34-AC535F56A650}" type="presParOf" srcId="{D5EC8BB2-432B-4A10-BE13-D942719E3AD5}" destId="{9B945D71-893D-4785-9237-9F922D35D696}" srcOrd="8" destOrd="0" presId="urn:microsoft.com/office/officeart/2005/8/layout/lProcess2"/>
    <dgm:cxn modelId="{625B4CC4-C106-4485-8C70-0C2A51D5E997}" type="presParOf" srcId="{9B945D71-893D-4785-9237-9F922D35D696}" destId="{31B51D0A-C08B-4652-9781-44F6AD355CEA}" srcOrd="0" destOrd="0" presId="urn:microsoft.com/office/officeart/2005/8/layout/lProcess2"/>
    <dgm:cxn modelId="{08E34AB5-185F-450A-A9F3-B2B19C827453}" type="presParOf" srcId="{9B945D71-893D-4785-9237-9F922D35D696}" destId="{960E9D8F-3F52-4D53-9A1D-53298DC8A442}" srcOrd="1" destOrd="0" presId="urn:microsoft.com/office/officeart/2005/8/layout/lProcess2"/>
    <dgm:cxn modelId="{559EAF4E-2004-4C71-A0DE-01291F70FC79}" type="presParOf" srcId="{9B945D71-893D-4785-9237-9F922D35D696}" destId="{4B379968-AAD4-4FC1-A51E-899ABD30BF62}" srcOrd="2" destOrd="0" presId="urn:microsoft.com/office/officeart/2005/8/layout/lProcess2"/>
    <dgm:cxn modelId="{C6ED9295-9068-4C7A-9ED5-8ECC7C16B14C}" type="presParOf" srcId="{4B379968-AAD4-4FC1-A51E-899ABD30BF62}" destId="{E46197B1-88FA-43E8-85DA-0A80958DE4B1}" srcOrd="0" destOrd="0" presId="urn:microsoft.com/office/officeart/2005/8/layout/lProcess2"/>
    <dgm:cxn modelId="{D06868FB-342C-4AA2-940E-93F84FA8A371}" type="presParOf" srcId="{E46197B1-88FA-43E8-85DA-0A80958DE4B1}" destId="{B507CB77-A560-484E-844A-1F52CB168FA9}" srcOrd="0" destOrd="0" presId="urn:microsoft.com/office/officeart/2005/8/layout/lProcess2"/>
    <dgm:cxn modelId="{2FB2C601-8587-4B31-B88B-DB8A6D77B904}" type="presParOf" srcId="{E46197B1-88FA-43E8-85DA-0A80958DE4B1}" destId="{69C9AA7E-88E4-4322-A9E1-BA955689F302}" srcOrd="1" destOrd="0" presId="urn:microsoft.com/office/officeart/2005/8/layout/lProcess2"/>
    <dgm:cxn modelId="{AC39F8BE-762E-41E3-AAFB-01224D08C262}" type="presParOf" srcId="{E46197B1-88FA-43E8-85DA-0A80958DE4B1}" destId="{F1CA729E-CF2F-4DA5-AE82-05ED00856CBE}" srcOrd="2" destOrd="0" presId="urn:microsoft.com/office/officeart/2005/8/layout/lProcess2"/>
    <dgm:cxn modelId="{25082178-4307-4CFC-9ABA-527DD7D23456}" type="presParOf" srcId="{E46197B1-88FA-43E8-85DA-0A80958DE4B1}" destId="{2681913E-948E-4AEB-9B7D-6E3DB9F1D52F}" srcOrd="3" destOrd="0" presId="urn:microsoft.com/office/officeart/2005/8/layout/lProcess2"/>
    <dgm:cxn modelId="{73B71889-2B84-41E9-930B-12ECC197E484}" type="presParOf" srcId="{E46197B1-88FA-43E8-85DA-0A80958DE4B1}" destId="{632C41FA-42DA-4F40-9657-EE3747E4D56A}" srcOrd="4" destOrd="0" presId="urn:microsoft.com/office/officeart/2005/8/layout/lProcess2"/>
    <dgm:cxn modelId="{CA968722-9880-4453-B2AB-C171282BCAF8}" type="presParOf" srcId="{E46197B1-88FA-43E8-85DA-0A80958DE4B1}" destId="{8A2A6EB0-AF26-4A74-9EF3-178B20637398}" srcOrd="5" destOrd="0" presId="urn:microsoft.com/office/officeart/2005/8/layout/lProcess2"/>
    <dgm:cxn modelId="{A54B4423-80F3-4DF4-9314-6F3BCDC2CA25}" type="presParOf" srcId="{E46197B1-88FA-43E8-85DA-0A80958DE4B1}" destId="{10B3ECD3-DDB8-4A8D-9B7F-F0E8B6BE33AD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91E803-C836-4662-BAB1-733CAAE1F079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F4306C5D-E4EF-4ABF-8F9E-F00F1884F5B9}">
      <dgm:prSet phldrT="[Texte]"/>
      <dgm:spPr>
        <a:solidFill>
          <a:srgbClr val="E4E7ED"/>
        </a:solidFill>
      </dgm:spPr>
      <dgm:t>
        <a:bodyPr/>
        <a:lstStyle/>
        <a:p>
          <a:r>
            <a:rPr lang="fr-FR" dirty="0" err="1"/>
            <a:t>Perimeters</a:t>
          </a:r>
          <a:endParaRPr lang="fr-FR" dirty="0"/>
        </a:p>
      </dgm:t>
    </dgm:pt>
    <dgm:pt modelId="{9A7E1310-3705-4868-BECA-1AEB5C44DE3A}" type="parTrans" cxnId="{A7F0BBB2-E8A0-4CF1-9638-7BCE5CF69973}">
      <dgm:prSet/>
      <dgm:spPr/>
      <dgm:t>
        <a:bodyPr/>
        <a:lstStyle/>
        <a:p>
          <a:endParaRPr lang="fr-FR"/>
        </a:p>
      </dgm:t>
    </dgm:pt>
    <dgm:pt modelId="{6EB8D0A5-1EB4-49CA-A910-B373D8FD5A2D}" type="sibTrans" cxnId="{A7F0BBB2-E8A0-4CF1-9638-7BCE5CF69973}">
      <dgm:prSet/>
      <dgm:spPr/>
      <dgm:t>
        <a:bodyPr/>
        <a:lstStyle/>
        <a:p>
          <a:endParaRPr lang="fr-FR"/>
        </a:p>
      </dgm:t>
    </dgm:pt>
    <dgm:pt modelId="{7B7CB0A0-DE33-41DB-ACF5-FDAE57EEBF2D}">
      <dgm:prSet phldrT="[Texte]"/>
      <dgm:spPr>
        <a:solidFill>
          <a:srgbClr val="A2E8F3"/>
        </a:solidFill>
      </dgm:spPr>
      <dgm:t>
        <a:bodyPr/>
        <a:lstStyle/>
        <a:p>
          <a:r>
            <a:rPr lang="fr-FR" dirty="0" err="1"/>
            <a:t>Suppliers</a:t>
          </a:r>
          <a:endParaRPr lang="fr-FR" dirty="0"/>
        </a:p>
      </dgm:t>
    </dgm:pt>
    <dgm:pt modelId="{1453C1D3-EDF3-4C79-A8FE-23B64A31EBC1}" type="parTrans" cxnId="{7911ADE1-A8D1-4F69-9A73-1B72E9EF7298}">
      <dgm:prSet/>
      <dgm:spPr/>
      <dgm:t>
        <a:bodyPr/>
        <a:lstStyle/>
        <a:p>
          <a:endParaRPr lang="fr-FR"/>
        </a:p>
      </dgm:t>
    </dgm:pt>
    <dgm:pt modelId="{953083AE-7EDC-4640-8647-5F1B7E10B58B}" type="sibTrans" cxnId="{7911ADE1-A8D1-4F69-9A73-1B72E9EF7298}">
      <dgm:prSet/>
      <dgm:spPr/>
      <dgm:t>
        <a:bodyPr/>
        <a:lstStyle/>
        <a:p>
          <a:endParaRPr lang="fr-FR"/>
        </a:p>
      </dgm:t>
    </dgm:pt>
    <dgm:pt modelId="{E312AFA2-BF10-4887-B2EC-CF06530B6921}">
      <dgm:prSet phldrT="[Texte]"/>
      <dgm:spPr>
        <a:solidFill>
          <a:srgbClr val="DEEAFE"/>
        </a:solidFill>
        <a:ln>
          <a:solidFill>
            <a:schemeClr val="bg1"/>
          </a:solidFill>
        </a:ln>
      </dgm:spPr>
      <dgm:t>
        <a:bodyPr/>
        <a:lstStyle/>
        <a:p>
          <a:r>
            <a:rPr lang="fr-FR"/>
            <a:t>Applications</a:t>
          </a:r>
        </a:p>
      </dgm:t>
    </dgm:pt>
    <dgm:pt modelId="{01071C05-E64C-4097-A4B9-34EAE36FF3BF}" type="parTrans" cxnId="{ADF2F57C-D9C1-4DD4-B7E8-41D77BC506E8}">
      <dgm:prSet/>
      <dgm:spPr/>
      <dgm:t>
        <a:bodyPr/>
        <a:lstStyle/>
        <a:p>
          <a:endParaRPr lang="fr-FR"/>
        </a:p>
      </dgm:t>
    </dgm:pt>
    <dgm:pt modelId="{850DD4E3-77AD-4862-ABBC-5A98153068D5}" type="sibTrans" cxnId="{ADF2F57C-D9C1-4DD4-B7E8-41D77BC506E8}">
      <dgm:prSet/>
      <dgm:spPr/>
      <dgm:t>
        <a:bodyPr/>
        <a:lstStyle/>
        <a:p>
          <a:endParaRPr lang="fr-FR"/>
        </a:p>
      </dgm:t>
    </dgm:pt>
    <dgm:pt modelId="{81567E9C-314E-4E2C-9693-FA64D94F840F}">
      <dgm:prSet phldrT="[Texte]"/>
      <dgm:spPr>
        <a:solidFill>
          <a:srgbClr val="E4E7ED"/>
        </a:solidFill>
      </dgm:spPr>
      <dgm:t>
        <a:bodyPr/>
        <a:lstStyle/>
        <a:p>
          <a:r>
            <a:rPr lang="fr-FR" dirty="0"/>
            <a:t>Complete </a:t>
          </a:r>
          <a:r>
            <a:rPr lang="fr-FR" dirty="0" err="1"/>
            <a:t>Fonctional</a:t>
          </a:r>
          <a:r>
            <a:rPr lang="fr-FR" dirty="0"/>
            <a:t> Model</a:t>
          </a:r>
        </a:p>
      </dgm:t>
    </dgm:pt>
    <dgm:pt modelId="{6447A945-95E2-4798-96AB-DCD7D6C21376}" type="parTrans" cxnId="{4B0502C5-4DA8-4603-B62D-C531A70A0A18}">
      <dgm:prSet/>
      <dgm:spPr/>
      <dgm:t>
        <a:bodyPr/>
        <a:lstStyle/>
        <a:p>
          <a:endParaRPr lang="fr-FR"/>
        </a:p>
      </dgm:t>
    </dgm:pt>
    <dgm:pt modelId="{FA76121E-9AC0-4491-B298-E3F49330BA24}" type="sibTrans" cxnId="{4B0502C5-4DA8-4603-B62D-C531A70A0A18}">
      <dgm:prSet/>
      <dgm:spPr/>
      <dgm:t>
        <a:bodyPr/>
        <a:lstStyle/>
        <a:p>
          <a:endParaRPr lang="fr-FR"/>
        </a:p>
      </dgm:t>
    </dgm:pt>
    <dgm:pt modelId="{DA990A06-E529-4BC1-9396-0EDCC1719968}">
      <dgm:prSet phldrT="[Texte]"/>
      <dgm:spPr>
        <a:solidFill>
          <a:srgbClr val="E4E7ED"/>
        </a:solidFill>
      </dgm:spPr>
      <dgm:t>
        <a:bodyPr/>
        <a:lstStyle/>
        <a:p>
          <a:r>
            <a:rPr lang="fr-FR" dirty="0" err="1"/>
            <a:t>Policies</a:t>
          </a:r>
          <a:r>
            <a:rPr lang="fr-FR" dirty="0"/>
            <a:t> / Risks</a:t>
          </a:r>
        </a:p>
      </dgm:t>
    </dgm:pt>
    <dgm:pt modelId="{DDAEA18E-38E2-4424-851F-FC4AEDD16616}" type="parTrans" cxnId="{7B3A545F-9DE0-43BA-9EC4-D60E20985C98}">
      <dgm:prSet/>
      <dgm:spPr/>
      <dgm:t>
        <a:bodyPr/>
        <a:lstStyle/>
        <a:p>
          <a:endParaRPr lang="fr-FR"/>
        </a:p>
      </dgm:t>
    </dgm:pt>
    <dgm:pt modelId="{DCD1BC0E-572C-49B6-84BB-903DBA304616}" type="sibTrans" cxnId="{7B3A545F-9DE0-43BA-9EC4-D60E20985C98}">
      <dgm:prSet/>
      <dgm:spPr/>
      <dgm:t>
        <a:bodyPr/>
        <a:lstStyle/>
        <a:p>
          <a:endParaRPr lang="fr-FR"/>
        </a:p>
      </dgm:t>
    </dgm:pt>
    <dgm:pt modelId="{6725BA65-C169-440D-8D94-4E2890C2617F}">
      <dgm:prSet phldrT="[Texte]"/>
      <dgm:spPr>
        <a:solidFill>
          <a:srgbClr val="E4E7ED"/>
        </a:solidFill>
      </dgm:spPr>
      <dgm:t>
        <a:bodyPr/>
        <a:lstStyle/>
        <a:p>
          <a:r>
            <a:rPr lang="fr-FR" dirty="0"/>
            <a:t>Actions</a:t>
          </a:r>
        </a:p>
      </dgm:t>
    </dgm:pt>
    <dgm:pt modelId="{3BE52EFA-07EF-4188-B230-87B8F4C2B9C6}" type="parTrans" cxnId="{7B2A2119-2E34-445A-BB9F-073DB061212D}">
      <dgm:prSet/>
      <dgm:spPr/>
      <dgm:t>
        <a:bodyPr/>
        <a:lstStyle/>
        <a:p>
          <a:endParaRPr lang="fr-FR"/>
        </a:p>
      </dgm:t>
    </dgm:pt>
    <dgm:pt modelId="{B76598EB-E4D3-4BA8-9104-D90E40D7ABF1}" type="sibTrans" cxnId="{7B2A2119-2E34-445A-BB9F-073DB061212D}">
      <dgm:prSet/>
      <dgm:spPr/>
      <dgm:t>
        <a:bodyPr/>
        <a:lstStyle/>
        <a:p>
          <a:endParaRPr lang="fr-FR"/>
        </a:p>
      </dgm:t>
    </dgm:pt>
    <dgm:pt modelId="{D4633D55-8101-431B-8C5D-888ED4A018A6}">
      <dgm:prSet phldrT="[Texte]"/>
      <dgm:spPr>
        <a:solidFill>
          <a:srgbClr val="E4E7ED"/>
        </a:solidFill>
      </dgm:spPr>
      <dgm:t>
        <a:bodyPr/>
        <a:lstStyle/>
        <a:p>
          <a:r>
            <a:rPr lang="fr-FR" dirty="0"/>
            <a:t>Exemptions / exceptions / incidents</a:t>
          </a:r>
        </a:p>
      </dgm:t>
    </dgm:pt>
    <dgm:pt modelId="{D149CD66-C6EB-4490-9A2B-8C5001D34B9F}" type="parTrans" cxnId="{12F647A2-6632-43EE-9B33-572DBC1FB36F}">
      <dgm:prSet/>
      <dgm:spPr/>
      <dgm:t>
        <a:bodyPr/>
        <a:lstStyle/>
        <a:p>
          <a:endParaRPr lang="fr-FR"/>
        </a:p>
      </dgm:t>
    </dgm:pt>
    <dgm:pt modelId="{A497ED10-EEB5-4E26-974D-435D9FA4FAEB}" type="sibTrans" cxnId="{12F647A2-6632-43EE-9B33-572DBC1FB36F}">
      <dgm:prSet/>
      <dgm:spPr/>
      <dgm:t>
        <a:bodyPr/>
        <a:lstStyle/>
        <a:p>
          <a:endParaRPr lang="fr-FR"/>
        </a:p>
      </dgm:t>
    </dgm:pt>
    <dgm:pt modelId="{557E758F-E22F-46CC-978D-DAB87A0614E6}">
      <dgm:prSet phldrT="[Texte]"/>
      <dgm:spPr>
        <a:solidFill>
          <a:srgbClr val="E4E7ED"/>
        </a:solidFill>
      </dgm:spPr>
      <dgm:t>
        <a:bodyPr/>
        <a:lstStyle/>
        <a:p>
          <a:r>
            <a:rPr lang="fr-FR" dirty="0" err="1"/>
            <a:t>Indicators</a:t>
          </a:r>
          <a:r>
            <a:rPr lang="fr-FR" dirty="0"/>
            <a:t> &amp; </a:t>
          </a:r>
          <a:r>
            <a:rPr lang="fr-FR" dirty="0" err="1"/>
            <a:t>Recurring</a:t>
          </a:r>
          <a:r>
            <a:rPr lang="fr-FR" dirty="0"/>
            <a:t> </a:t>
          </a:r>
          <a:r>
            <a:rPr lang="fr-FR" dirty="0" err="1"/>
            <a:t>tasks</a:t>
          </a:r>
          <a:endParaRPr lang="fr-FR" dirty="0"/>
        </a:p>
      </dgm:t>
    </dgm:pt>
    <dgm:pt modelId="{D7EF9D74-7E63-4136-B181-1A1E1FBE2601}" type="parTrans" cxnId="{8D905C7F-B4AF-46CB-A142-A34F0CEB8E2B}">
      <dgm:prSet/>
      <dgm:spPr/>
      <dgm:t>
        <a:bodyPr/>
        <a:lstStyle/>
        <a:p>
          <a:endParaRPr lang="fr-FR"/>
        </a:p>
      </dgm:t>
    </dgm:pt>
    <dgm:pt modelId="{CFD00AA4-4DB6-4BBF-823D-9273AF158827}" type="sibTrans" cxnId="{8D905C7F-B4AF-46CB-A142-A34F0CEB8E2B}">
      <dgm:prSet/>
      <dgm:spPr/>
      <dgm:t>
        <a:bodyPr/>
        <a:lstStyle/>
        <a:p>
          <a:endParaRPr lang="fr-FR"/>
        </a:p>
      </dgm:t>
    </dgm:pt>
    <dgm:pt modelId="{410DEE0C-1E26-4C2A-97E7-4ECA43098306}">
      <dgm:prSet phldrT="[Texte]"/>
      <dgm:spPr>
        <a:solidFill>
          <a:srgbClr val="A2E8F3"/>
        </a:solidFill>
      </dgm:spPr>
      <dgm:t>
        <a:bodyPr/>
        <a:lstStyle/>
        <a:p>
          <a:r>
            <a:rPr lang="fr-FR" dirty="0"/>
            <a:t>Simple </a:t>
          </a:r>
          <a:r>
            <a:rPr lang="fr-FR" dirty="0" err="1"/>
            <a:t>Functional</a:t>
          </a:r>
          <a:r>
            <a:rPr lang="fr-FR" dirty="0"/>
            <a:t> Model </a:t>
          </a:r>
        </a:p>
      </dgm:t>
    </dgm:pt>
    <dgm:pt modelId="{020FFF32-2C3D-4078-9F9C-9010CA85200F}" type="parTrans" cxnId="{CBCB40E1-32D8-4259-A82D-5868BA327B32}">
      <dgm:prSet/>
      <dgm:spPr/>
      <dgm:t>
        <a:bodyPr/>
        <a:lstStyle/>
        <a:p>
          <a:endParaRPr lang="fr-FR"/>
        </a:p>
      </dgm:t>
    </dgm:pt>
    <dgm:pt modelId="{E2229549-0A55-479C-8D64-728B04A85A08}" type="sibTrans" cxnId="{CBCB40E1-32D8-4259-A82D-5868BA327B32}">
      <dgm:prSet/>
      <dgm:spPr/>
      <dgm:t>
        <a:bodyPr/>
        <a:lstStyle/>
        <a:p>
          <a:endParaRPr lang="fr-FR"/>
        </a:p>
      </dgm:t>
    </dgm:pt>
    <dgm:pt modelId="{E3ED7F6F-E532-42F6-8597-D87319D1C90A}">
      <dgm:prSet phldrT="[Texte]"/>
      <dgm:spPr>
        <a:solidFill>
          <a:srgbClr val="A2E8F3"/>
        </a:solidFill>
      </dgm:spPr>
      <dgm:t>
        <a:bodyPr/>
        <a:lstStyle/>
        <a:p>
          <a:r>
            <a:rPr lang="fr-FR" dirty="0" err="1"/>
            <a:t>Policie</a:t>
          </a:r>
          <a:endParaRPr lang="fr-FR" dirty="0"/>
        </a:p>
      </dgm:t>
    </dgm:pt>
    <dgm:pt modelId="{302B4CB5-A183-4F5F-A37E-E8B1DE5AA39E}" type="parTrans" cxnId="{378E884A-975E-4C06-ABF5-531A625167BF}">
      <dgm:prSet/>
      <dgm:spPr/>
      <dgm:t>
        <a:bodyPr/>
        <a:lstStyle/>
        <a:p>
          <a:endParaRPr lang="fr-FR"/>
        </a:p>
      </dgm:t>
    </dgm:pt>
    <dgm:pt modelId="{F53710A0-368A-44DE-BB47-2F001C47A11C}" type="sibTrans" cxnId="{378E884A-975E-4C06-ABF5-531A625167BF}">
      <dgm:prSet/>
      <dgm:spPr/>
      <dgm:t>
        <a:bodyPr/>
        <a:lstStyle/>
        <a:p>
          <a:endParaRPr lang="fr-FR"/>
        </a:p>
      </dgm:t>
    </dgm:pt>
    <dgm:pt modelId="{E0189038-4E61-48BD-B0D3-5EF888865388}">
      <dgm:prSet phldrT="[Texte]"/>
      <dgm:spPr>
        <a:solidFill>
          <a:srgbClr val="A2E8F3"/>
        </a:solidFill>
      </dgm:spPr>
      <dgm:t>
        <a:bodyPr/>
        <a:lstStyle/>
        <a:p>
          <a:r>
            <a:rPr lang="fr-FR" dirty="0"/>
            <a:t>Simple Action</a:t>
          </a:r>
        </a:p>
      </dgm:t>
    </dgm:pt>
    <dgm:pt modelId="{20C7227D-0E8B-4BB2-97F0-A0C20E82F996}" type="parTrans" cxnId="{F6EC09FD-C8D0-4FEB-9B9D-5C921435A011}">
      <dgm:prSet/>
      <dgm:spPr/>
      <dgm:t>
        <a:bodyPr/>
        <a:lstStyle/>
        <a:p>
          <a:endParaRPr lang="fr-FR"/>
        </a:p>
      </dgm:t>
    </dgm:pt>
    <dgm:pt modelId="{F12E634B-0E05-482A-9373-74EEDF5A1A92}" type="sibTrans" cxnId="{F6EC09FD-C8D0-4FEB-9B9D-5C921435A011}">
      <dgm:prSet/>
      <dgm:spPr/>
      <dgm:t>
        <a:bodyPr/>
        <a:lstStyle/>
        <a:p>
          <a:endParaRPr lang="fr-FR"/>
        </a:p>
      </dgm:t>
    </dgm:pt>
    <dgm:pt modelId="{809B5DFF-399C-4847-B53C-A60161A663AA}">
      <dgm:prSet phldrT="[Texte]"/>
      <dgm:spPr>
        <a:solidFill>
          <a:srgbClr val="A2E8F3"/>
        </a:solidFill>
      </dgm:spPr>
      <dgm:t>
        <a:bodyPr/>
        <a:lstStyle/>
        <a:p>
          <a:r>
            <a:rPr lang="fr-FR" dirty="0" err="1"/>
            <a:t>Reporting</a:t>
          </a:r>
          <a:endParaRPr lang="fr-FR" dirty="0"/>
        </a:p>
      </dgm:t>
    </dgm:pt>
    <dgm:pt modelId="{52253D82-2795-44A8-A206-661C081B8256}" type="parTrans" cxnId="{17604AE2-8606-4F7F-898A-EBA1BC97EBB2}">
      <dgm:prSet/>
      <dgm:spPr/>
      <dgm:t>
        <a:bodyPr/>
        <a:lstStyle/>
        <a:p>
          <a:endParaRPr lang="fr-FR"/>
        </a:p>
      </dgm:t>
    </dgm:pt>
    <dgm:pt modelId="{2BC0BF07-D418-4672-B8D2-BF9CC9EAC6C8}" type="sibTrans" cxnId="{17604AE2-8606-4F7F-898A-EBA1BC97EBB2}">
      <dgm:prSet/>
      <dgm:spPr/>
      <dgm:t>
        <a:bodyPr/>
        <a:lstStyle/>
        <a:p>
          <a:endParaRPr lang="fr-FR"/>
        </a:p>
      </dgm:t>
    </dgm:pt>
    <dgm:pt modelId="{2CDBA070-1265-48DE-A3E9-D55C8B155E66}">
      <dgm:prSet phldrT="[Texte]"/>
      <dgm:spPr>
        <a:solidFill>
          <a:srgbClr val="E4E7ED"/>
        </a:solidFill>
      </dgm:spPr>
      <dgm:t>
        <a:bodyPr/>
        <a:lstStyle/>
        <a:p>
          <a:r>
            <a:rPr lang="fr-FR" dirty="0" err="1"/>
            <a:t>Subject</a:t>
          </a:r>
          <a:r>
            <a:rPr lang="fr-FR" dirty="0"/>
            <a:t> to </a:t>
          </a:r>
          <a:r>
            <a:rPr lang="fr-FR" dirty="0" err="1"/>
            <a:t>licensing</a:t>
          </a:r>
          <a:endParaRPr lang="fr-FR" dirty="0"/>
        </a:p>
      </dgm:t>
    </dgm:pt>
    <dgm:pt modelId="{EC3B7BEF-3148-41C8-A4B0-4EE48EBB7FAE}" type="parTrans" cxnId="{7EB92775-CADA-44F6-BBA7-15144CBADA59}">
      <dgm:prSet/>
      <dgm:spPr/>
      <dgm:t>
        <a:bodyPr/>
        <a:lstStyle/>
        <a:p>
          <a:endParaRPr lang="fr-FR"/>
        </a:p>
      </dgm:t>
    </dgm:pt>
    <dgm:pt modelId="{6D033C61-50AD-47FB-A428-446AB3C371D6}" type="sibTrans" cxnId="{7EB92775-CADA-44F6-BBA7-15144CBADA59}">
      <dgm:prSet/>
      <dgm:spPr/>
      <dgm:t>
        <a:bodyPr/>
        <a:lstStyle/>
        <a:p>
          <a:endParaRPr lang="fr-FR"/>
        </a:p>
      </dgm:t>
    </dgm:pt>
    <dgm:pt modelId="{725D347B-D7FA-4D16-94B3-8BAECC1B8992}">
      <dgm:prSet phldrT="[Texte]"/>
      <dgm:spPr>
        <a:solidFill>
          <a:srgbClr val="E4E7ED"/>
        </a:solidFill>
      </dgm:spPr>
      <dgm:t>
        <a:bodyPr/>
        <a:lstStyle/>
        <a:p>
          <a:r>
            <a:rPr lang="fr-FR" dirty="0"/>
            <a:t>Dashboard</a:t>
          </a:r>
        </a:p>
      </dgm:t>
    </dgm:pt>
    <dgm:pt modelId="{BA175A3C-6FB0-4C43-A98C-62E5E34F390B}" type="parTrans" cxnId="{C50F7606-2AAA-42F5-8E0A-0B95C657DA84}">
      <dgm:prSet/>
      <dgm:spPr/>
      <dgm:t>
        <a:bodyPr/>
        <a:lstStyle/>
        <a:p>
          <a:endParaRPr lang="fr-FR"/>
        </a:p>
      </dgm:t>
    </dgm:pt>
    <dgm:pt modelId="{5BC43528-9FC5-4EDA-956D-BF270C939B94}" type="sibTrans" cxnId="{C50F7606-2AAA-42F5-8E0A-0B95C657DA84}">
      <dgm:prSet/>
      <dgm:spPr/>
      <dgm:t>
        <a:bodyPr/>
        <a:lstStyle/>
        <a:p>
          <a:endParaRPr lang="fr-FR"/>
        </a:p>
      </dgm:t>
    </dgm:pt>
    <dgm:pt modelId="{47F09F41-EDFB-479F-99D6-FFF188C437D1}">
      <dgm:prSet phldrT="[Texte]"/>
      <dgm:spPr>
        <a:solidFill>
          <a:srgbClr val="DEEAFE"/>
        </a:solidFill>
        <a:ln>
          <a:solidFill>
            <a:schemeClr val="bg1"/>
          </a:solidFill>
        </a:ln>
      </dgm:spPr>
      <dgm:t>
        <a:bodyPr/>
        <a:lstStyle/>
        <a:p>
          <a:r>
            <a:rPr lang="fr-FR" dirty="0"/>
            <a:t>Simple </a:t>
          </a:r>
          <a:r>
            <a:rPr lang="fr-FR" dirty="0" err="1"/>
            <a:t>Functional</a:t>
          </a:r>
          <a:r>
            <a:rPr lang="fr-FR" dirty="0"/>
            <a:t> Model </a:t>
          </a:r>
        </a:p>
      </dgm:t>
    </dgm:pt>
    <dgm:pt modelId="{B107D432-B612-4961-8A72-FB4D7120334A}" type="parTrans" cxnId="{4D0BB87A-31ED-40F3-81B3-E5A3264CF5F2}">
      <dgm:prSet/>
      <dgm:spPr/>
      <dgm:t>
        <a:bodyPr/>
        <a:lstStyle/>
        <a:p>
          <a:endParaRPr lang="fr-FR"/>
        </a:p>
      </dgm:t>
    </dgm:pt>
    <dgm:pt modelId="{A6836CA7-656C-492C-9C8E-5B14E620F81E}" type="sibTrans" cxnId="{4D0BB87A-31ED-40F3-81B3-E5A3264CF5F2}">
      <dgm:prSet/>
      <dgm:spPr/>
      <dgm:t>
        <a:bodyPr/>
        <a:lstStyle/>
        <a:p>
          <a:endParaRPr lang="fr-FR"/>
        </a:p>
      </dgm:t>
    </dgm:pt>
    <dgm:pt modelId="{F11B99C3-4102-498B-942B-F5D50362AEE0}">
      <dgm:prSet phldrT="[Texte]"/>
      <dgm:spPr>
        <a:solidFill>
          <a:srgbClr val="A2E8F3"/>
        </a:solidFill>
      </dgm:spPr>
      <dgm:t>
        <a:bodyPr/>
        <a:lstStyle/>
        <a:p>
          <a:r>
            <a:rPr lang="fr-FR" dirty="0" err="1"/>
            <a:t>Unlimited</a:t>
          </a:r>
          <a:r>
            <a:rPr lang="fr-FR" dirty="0"/>
            <a:t> in </a:t>
          </a:r>
          <a:r>
            <a:rPr lang="fr-FR" dirty="0" err="1"/>
            <a:t>number</a:t>
          </a:r>
          <a:r>
            <a:rPr lang="fr-FR" dirty="0"/>
            <a:t> </a:t>
          </a:r>
        </a:p>
      </dgm:t>
    </dgm:pt>
    <dgm:pt modelId="{23A38217-BE8E-4148-B469-842A1B8D7158}" type="parTrans" cxnId="{3FDBF5A4-E54C-401F-BD70-C7D46C98D7A8}">
      <dgm:prSet/>
      <dgm:spPr/>
      <dgm:t>
        <a:bodyPr/>
        <a:lstStyle/>
        <a:p>
          <a:endParaRPr lang="fr-FR"/>
        </a:p>
      </dgm:t>
    </dgm:pt>
    <dgm:pt modelId="{813F9D3D-5851-464E-B52D-808EFAC15FFD}" type="sibTrans" cxnId="{3FDBF5A4-E54C-401F-BD70-C7D46C98D7A8}">
      <dgm:prSet/>
      <dgm:spPr/>
      <dgm:t>
        <a:bodyPr/>
        <a:lstStyle/>
        <a:p>
          <a:endParaRPr lang="fr-FR"/>
        </a:p>
      </dgm:t>
    </dgm:pt>
    <dgm:pt modelId="{518E8462-0CEB-48C5-8DA9-AFBA4F1D7577}">
      <dgm:prSet phldrT="[Texte]"/>
      <dgm:spPr/>
      <dgm:t>
        <a:bodyPr/>
        <a:lstStyle/>
        <a:p>
          <a:r>
            <a:rPr lang="fr-FR" dirty="0"/>
            <a:t>Groups / </a:t>
          </a:r>
          <a:r>
            <a:rPr lang="fr-FR" dirty="0" err="1"/>
            <a:t>Trees</a:t>
          </a:r>
          <a:endParaRPr lang="fr-FR" dirty="0"/>
        </a:p>
      </dgm:t>
    </dgm:pt>
    <dgm:pt modelId="{3B67EEF7-1AEE-4CAB-B24C-19886F8B7329}" type="parTrans" cxnId="{35F5FA4E-C797-4668-9A1A-1FD84BECD587}">
      <dgm:prSet/>
      <dgm:spPr/>
      <dgm:t>
        <a:bodyPr/>
        <a:lstStyle/>
        <a:p>
          <a:endParaRPr lang="fr-FR"/>
        </a:p>
      </dgm:t>
    </dgm:pt>
    <dgm:pt modelId="{D575C9D8-1D10-4FBB-B553-E9866F1AB40B}" type="sibTrans" cxnId="{35F5FA4E-C797-4668-9A1A-1FD84BECD587}">
      <dgm:prSet/>
      <dgm:spPr/>
      <dgm:t>
        <a:bodyPr/>
        <a:lstStyle/>
        <a:p>
          <a:endParaRPr lang="fr-FR"/>
        </a:p>
      </dgm:t>
    </dgm:pt>
    <dgm:pt modelId="{A9C1BDF9-BFDC-4945-8CED-C1BDEFC0AB67}">
      <dgm:prSet phldrT="[Texte]"/>
      <dgm:spPr/>
      <dgm:t>
        <a:bodyPr/>
        <a:lstStyle/>
        <a:p>
          <a:r>
            <a:rPr lang="fr-FR" dirty="0" err="1"/>
            <a:t>Consolidating</a:t>
          </a:r>
          <a:r>
            <a:rPr lang="fr-FR" dirty="0"/>
            <a:t> éléments (</a:t>
          </a:r>
          <a:r>
            <a:rPr lang="fr-FR" dirty="0" err="1"/>
            <a:t>reporting</a:t>
          </a:r>
          <a:r>
            <a:rPr lang="fr-FR" dirty="0"/>
            <a:t>)</a:t>
          </a:r>
        </a:p>
      </dgm:t>
    </dgm:pt>
    <dgm:pt modelId="{F8D6792A-B8C0-42CC-B499-5E850A8D6237}" type="parTrans" cxnId="{0C209B99-A70A-4204-A542-FE74C218958E}">
      <dgm:prSet/>
      <dgm:spPr/>
      <dgm:t>
        <a:bodyPr/>
        <a:lstStyle/>
        <a:p>
          <a:endParaRPr lang="fr-FR"/>
        </a:p>
      </dgm:t>
    </dgm:pt>
    <dgm:pt modelId="{847F8978-BE62-49DD-8B00-1A0287090C24}" type="sibTrans" cxnId="{0C209B99-A70A-4204-A542-FE74C218958E}">
      <dgm:prSet/>
      <dgm:spPr/>
      <dgm:t>
        <a:bodyPr/>
        <a:lstStyle/>
        <a:p>
          <a:endParaRPr lang="fr-FR"/>
        </a:p>
      </dgm:t>
    </dgm:pt>
    <dgm:pt modelId="{1788EB83-FA6E-4F63-8B65-D3CBF2D27A85}">
      <dgm:prSet phldrT="[Texte]"/>
      <dgm:spPr/>
      <dgm:t>
        <a:bodyPr/>
        <a:lstStyle/>
        <a:p>
          <a:r>
            <a:rPr lang="fr-FR" dirty="0" err="1"/>
            <a:t>Unlimited</a:t>
          </a:r>
          <a:endParaRPr lang="fr-FR" dirty="0"/>
        </a:p>
      </dgm:t>
    </dgm:pt>
    <dgm:pt modelId="{1B478C13-4C3C-4654-957F-9BFB639F81B2}" type="parTrans" cxnId="{3E0DE83C-6380-471C-89DA-EAC456F30E93}">
      <dgm:prSet/>
      <dgm:spPr/>
      <dgm:t>
        <a:bodyPr/>
        <a:lstStyle/>
        <a:p>
          <a:endParaRPr lang="fr-FR"/>
        </a:p>
      </dgm:t>
    </dgm:pt>
    <dgm:pt modelId="{2B60BEED-4A14-4CDD-A378-73B2E1C27122}" type="sibTrans" cxnId="{3E0DE83C-6380-471C-89DA-EAC456F30E93}">
      <dgm:prSet/>
      <dgm:spPr/>
      <dgm:t>
        <a:bodyPr/>
        <a:lstStyle/>
        <a:p>
          <a:endParaRPr lang="fr-FR"/>
        </a:p>
      </dgm:t>
    </dgm:pt>
    <dgm:pt modelId="{C816F869-9B84-45BF-B298-0E8CD2F17F23}">
      <dgm:prSet phldrT="[Texte]"/>
      <dgm:spPr/>
      <dgm:t>
        <a:bodyPr/>
        <a:lstStyle/>
        <a:p>
          <a:r>
            <a:rPr lang="fr-FR" dirty="0" err="1"/>
            <a:t>Assigning</a:t>
          </a:r>
          <a:r>
            <a:rPr lang="fr-FR" dirty="0"/>
            <a:t> </a:t>
          </a:r>
          <a:r>
            <a:rPr lang="fr-FR" dirty="0" err="1"/>
            <a:t>rights</a:t>
          </a:r>
          <a:endParaRPr lang="fr-FR" dirty="0"/>
        </a:p>
      </dgm:t>
    </dgm:pt>
    <dgm:pt modelId="{44D8459A-A2E4-428B-995F-6164CE03BADD}" type="parTrans" cxnId="{BFD7ECB6-36D5-4051-B8D6-2CC23BD7C2EB}">
      <dgm:prSet/>
      <dgm:spPr/>
      <dgm:t>
        <a:bodyPr/>
        <a:lstStyle/>
        <a:p>
          <a:endParaRPr lang="fr-FR"/>
        </a:p>
      </dgm:t>
    </dgm:pt>
    <dgm:pt modelId="{A8A76D51-1168-4C81-8B4C-FC0D5585E10A}" type="sibTrans" cxnId="{BFD7ECB6-36D5-4051-B8D6-2CC23BD7C2EB}">
      <dgm:prSet/>
      <dgm:spPr/>
      <dgm:t>
        <a:bodyPr/>
        <a:lstStyle/>
        <a:p>
          <a:endParaRPr lang="fr-FR"/>
        </a:p>
      </dgm:t>
    </dgm:pt>
    <dgm:pt modelId="{5721441E-6898-47B1-858F-4401E37F0183}">
      <dgm:prSet phldrT="[Texte]"/>
      <dgm:spPr/>
      <dgm:t>
        <a:bodyPr/>
        <a:lstStyle/>
        <a:p>
          <a:r>
            <a:rPr lang="en-US" dirty="0"/>
            <a:t>No assignment of objects on these elements: policies/ actions/ Measures</a:t>
          </a:r>
          <a:endParaRPr lang="fr-FR" dirty="0"/>
        </a:p>
      </dgm:t>
    </dgm:pt>
    <dgm:pt modelId="{F9D17FE9-61A3-4998-B42F-2C17E68EB46D}" type="parTrans" cxnId="{324AECE6-ED96-4CA5-BBDB-145766A645ED}">
      <dgm:prSet/>
      <dgm:spPr/>
      <dgm:t>
        <a:bodyPr/>
        <a:lstStyle/>
        <a:p>
          <a:endParaRPr lang="fr-FR"/>
        </a:p>
      </dgm:t>
    </dgm:pt>
    <dgm:pt modelId="{1ABEB5A4-64CA-493C-8E34-23BE222B1F2F}" type="sibTrans" cxnId="{324AECE6-ED96-4CA5-BBDB-145766A645ED}">
      <dgm:prSet/>
      <dgm:spPr/>
      <dgm:t>
        <a:bodyPr/>
        <a:lstStyle/>
        <a:p>
          <a:endParaRPr lang="fr-FR"/>
        </a:p>
      </dgm:t>
    </dgm:pt>
    <dgm:pt modelId="{65724AD2-0F64-4D07-91BB-5720959406D0}">
      <dgm:prSet phldrT="[Texte]"/>
      <dgm:spPr>
        <a:solidFill>
          <a:srgbClr val="A2E8F3"/>
        </a:solidFill>
      </dgm:spPr>
      <dgm:t>
        <a:bodyPr/>
        <a:lstStyle/>
        <a:p>
          <a:r>
            <a:rPr lang="fr-FR" dirty="0"/>
            <a:t>ISP</a:t>
          </a:r>
        </a:p>
      </dgm:t>
    </dgm:pt>
    <dgm:pt modelId="{E406F95F-99CF-4913-8CBC-07EEA91A0ECF}" type="sibTrans" cxnId="{CD3D42DA-6938-4E23-AA6D-DF4D3401E870}">
      <dgm:prSet/>
      <dgm:spPr/>
      <dgm:t>
        <a:bodyPr/>
        <a:lstStyle/>
        <a:p>
          <a:endParaRPr lang="fr-FR"/>
        </a:p>
      </dgm:t>
    </dgm:pt>
    <dgm:pt modelId="{07B03CAF-2F94-448F-A1ED-F0219241AE3C}" type="parTrans" cxnId="{CD3D42DA-6938-4E23-AA6D-DF4D3401E870}">
      <dgm:prSet/>
      <dgm:spPr/>
      <dgm:t>
        <a:bodyPr/>
        <a:lstStyle/>
        <a:p>
          <a:endParaRPr lang="fr-FR"/>
        </a:p>
      </dgm:t>
    </dgm:pt>
    <dgm:pt modelId="{85E82FA4-FA5A-4A62-A59A-6A949BCB45EC}">
      <dgm:prSet/>
      <dgm:spPr/>
      <dgm:t>
        <a:bodyPr/>
        <a:lstStyle/>
        <a:p>
          <a:r>
            <a:rPr lang="fr-FR"/>
            <a:t>Policie</a:t>
          </a:r>
          <a:endParaRPr lang="fr-FR" dirty="0"/>
        </a:p>
      </dgm:t>
    </dgm:pt>
    <dgm:pt modelId="{28113349-BC43-4EA3-9A88-7BB34A2B8922}" type="parTrans" cxnId="{24DC86D0-FB54-4B16-AFD3-0EF32D8B3828}">
      <dgm:prSet/>
      <dgm:spPr/>
      <dgm:t>
        <a:bodyPr/>
        <a:lstStyle/>
        <a:p>
          <a:endParaRPr lang="fr-FR"/>
        </a:p>
      </dgm:t>
    </dgm:pt>
    <dgm:pt modelId="{7C62B033-2BF9-498F-AD87-00EAD7BDE09C}" type="sibTrans" cxnId="{24DC86D0-FB54-4B16-AFD3-0EF32D8B3828}">
      <dgm:prSet/>
      <dgm:spPr/>
      <dgm:t>
        <a:bodyPr/>
        <a:lstStyle/>
        <a:p>
          <a:endParaRPr lang="fr-FR"/>
        </a:p>
      </dgm:t>
    </dgm:pt>
    <dgm:pt modelId="{E19A4AF5-6BD0-4B6B-BDFE-E3C6EAC4EDDF}">
      <dgm:prSet/>
      <dgm:spPr/>
      <dgm:t>
        <a:bodyPr/>
        <a:lstStyle/>
        <a:p>
          <a:r>
            <a:rPr lang="fr-FR"/>
            <a:t>Simple Action</a:t>
          </a:r>
          <a:endParaRPr lang="fr-FR" dirty="0"/>
        </a:p>
      </dgm:t>
    </dgm:pt>
    <dgm:pt modelId="{74F1FAB3-D81A-40D1-B5CF-917D9ECD6FA9}" type="parTrans" cxnId="{2AF0F4F0-C5FA-49B1-8054-1B72EA138B76}">
      <dgm:prSet/>
      <dgm:spPr/>
      <dgm:t>
        <a:bodyPr/>
        <a:lstStyle/>
        <a:p>
          <a:endParaRPr lang="fr-FR"/>
        </a:p>
      </dgm:t>
    </dgm:pt>
    <dgm:pt modelId="{ECE5893D-90C4-45A4-B85C-685307255A9C}" type="sibTrans" cxnId="{2AF0F4F0-C5FA-49B1-8054-1B72EA138B76}">
      <dgm:prSet/>
      <dgm:spPr/>
      <dgm:t>
        <a:bodyPr/>
        <a:lstStyle/>
        <a:p>
          <a:endParaRPr lang="fr-FR"/>
        </a:p>
      </dgm:t>
    </dgm:pt>
    <dgm:pt modelId="{D4602CD7-CA70-46A3-942F-BE5FAB48702E}">
      <dgm:prSet/>
      <dgm:spPr/>
      <dgm:t>
        <a:bodyPr/>
        <a:lstStyle/>
        <a:p>
          <a:r>
            <a:rPr lang="fr-FR"/>
            <a:t>ISP</a:t>
          </a:r>
          <a:endParaRPr lang="fr-FR" dirty="0"/>
        </a:p>
      </dgm:t>
    </dgm:pt>
    <dgm:pt modelId="{1BAF31D3-40D8-46DA-B107-BE9B2B5A5825}" type="parTrans" cxnId="{B5B112DB-F917-420E-99C8-2C979F861FBB}">
      <dgm:prSet/>
      <dgm:spPr/>
      <dgm:t>
        <a:bodyPr/>
        <a:lstStyle/>
        <a:p>
          <a:endParaRPr lang="fr-FR"/>
        </a:p>
      </dgm:t>
    </dgm:pt>
    <dgm:pt modelId="{D95E351D-251D-48B7-9623-48F690F507F9}" type="sibTrans" cxnId="{B5B112DB-F917-420E-99C8-2C979F861FBB}">
      <dgm:prSet/>
      <dgm:spPr/>
      <dgm:t>
        <a:bodyPr/>
        <a:lstStyle/>
        <a:p>
          <a:endParaRPr lang="fr-FR"/>
        </a:p>
      </dgm:t>
    </dgm:pt>
    <dgm:pt modelId="{2F595A2A-F64C-4F07-891C-2D89B79C3F14}">
      <dgm:prSet/>
      <dgm:spPr/>
      <dgm:t>
        <a:bodyPr/>
        <a:lstStyle/>
        <a:p>
          <a:r>
            <a:rPr lang="fr-FR"/>
            <a:t>Reporting</a:t>
          </a:r>
          <a:endParaRPr lang="fr-FR" dirty="0"/>
        </a:p>
      </dgm:t>
    </dgm:pt>
    <dgm:pt modelId="{B7FF8D46-A485-4DE1-AB5E-3ACE4CA8BB5B}" type="parTrans" cxnId="{993AD362-157A-4ECD-BDA1-0CC18E5855C7}">
      <dgm:prSet/>
      <dgm:spPr/>
      <dgm:t>
        <a:bodyPr/>
        <a:lstStyle/>
        <a:p>
          <a:endParaRPr lang="fr-FR"/>
        </a:p>
      </dgm:t>
    </dgm:pt>
    <dgm:pt modelId="{B26659EC-0CB4-490B-9344-74FED8E2C600}" type="sibTrans" cxnId="{993AD362-157A-4ECD-BDA1-0CC18E5855C7}">
      <dgm:prSet/>
      <dgm:spPr/>
      <dgm:t>
        <a:bodyPr/>
        <a:lstStyle/>
        <a:p>
          <a:endParaRPr lang="fr-FR"/>
        </a:p>
      </dgm:t>
    </dgm:pt>
    <dgm:pt modelId="{D48E9C5F-533E-46C2-AF3F-1652F69516EF}">
      <dgm:prSet/>
      <dgm:spPr/>
      <dgm:t>
        <a:bodyPr/>
        <a:lstStyle/>
        <a:p>
          <a:r>
            <a:rPr lang="fr-FR" dirty="0" err="1"/>
            <a:t>Unlimited</a:t>
          </a:r>
          <a:r>
            <a:rPr lang="fr-FR" dirty="0"/>
            <a:t> in </a:t>
          </a:r>
          <a:r>
            <a:rPr lang="fr-FR" dirty="0" err="1"/>
            <a:t>number</a:t>
          </a:r>
          <a:r>
            <a:rPr lang="fr-FR" dirty="0"/>
            <a:t> </a:t>
          </a:r>
        </a:p>
      </dgm:t>
    </dgm:pt>
    <dgm:pt modelId="{7907EB66-CC5D-4592-928C-20D0CA9A7479}" type="parTrans" cxnId="{812E812F-0C62-4167-B953-59675BF60E62}">
      <dgm:prSet/>
      <dgm:spPr/>
      <dgm:t>
        <a:bodyPr/>
        <a:lstStyle/>
        <a:p>
          <a:endParaRPr lang="fr-FR"/>
        </a:p>
      </dgm:t>
    </dgm:pt>
    <dgm:pt modelId="{E9C6317D-8C23-4FE8-8418-128811E4ECC6}" type="sibTrans" cxnId="{812E812F-0C62-4167-B953-59675BF60E62}">
      <dgm:prSet/>
      <dgm:spPr/>
      <dgm:t>
        <a:bodyPr/>
        <a:lstStyle/>
        <a:p>
          <a:endParaRPr lang="fr-FR"/>
        </a:p>
      </dgm:t>
    </dgm:pt>
    <dgm:pt modelId="{29609836-B0E7-45E8-A0C5-F5BB27BB6DE6}">
      <dgm:prSet/>
      <dgm:spPr/>
      <dgm:t>
        <a:bodyPr/>
        <a:lstStyle/>
        <a:p>
          <a:endParaRPr lang="fr-FR" dirty="0"/>
        </a:p>
      </dgm:t>
    </dgm:pt>
    <dgm:pt modelId="{4687D15F-157A-4B28-B4A9-A0ED8D6B8042}" type="parTrans" cxnId="{B3043DEE-658F-4D9B-AD2F-B8F07BF55425}">
      <dgm:prSet/>
      <dgm:spPr/>
      <dgm:t>
        <a:bodyPr/>
        <a:lstStyle/>
        <a:p>
          <a:endParaRPr lang="fr-FR"/>
        </a:p>
      </dgm:t>
    </dgm:pt>
    <dgm:pt modelId="{E0B1F137-B752-4ED5-8E9B-A0329293C4E7}" type="sibTrans" cxnId="{B3043DEE-658F-4D9B-AD2F-B8F07BF55425}">
      <dgm:prSet/>
      <dgm:spPr/>
      <dgm:t>
        <a:bodyPr/>
        <a:lstStyle/>
        <a:p>
          <a:endParaRPr lang="fr-FR"/>
        </a:p>
      </dgm:t>
    </dgm:pt>
    <dgm:pt modelId="{D32B0467-A5C1-4EA3-88A9-7AC53949627C}" type="pres">
      <dgm:prSet presAssocID="{E991E803-C836-4662-BAB1-733CAAE1F079}" presName="Name0" presStyleCnt="0">
        <dgm:presLayoutVars>
          <dgm:dir/>
          <dgm:resizeHandles val="exact"/>
        </dgm:presLayoutVars>
      </dgm:prSet>
      <dgm:spPr/>
    </dgm:pt>
    <dgm:pt modelId="{1438E6DC-9684-4140-B288-C9505DAA8D2A}" type="pres">
      <dgm:prSet presAssocID="{E991E803-C836-4662-BAB1-733CAAE1F079}" presName="fgShape" presStyleLbl="fgShp" presStyleIdx="0" presStyleCnt="1" custLinFactNeighborX="-276" custLinFactNeighborY="1032"/>
      <dgm:spPr>
        <a:solidFill>
          <a:srgbClr val="F2FDFB"/>
        </a:solidFill>
      </dgm:spPr>
    </dgm:pt>
    <dgm:pt modelId="{4F383C7D-8547-4BFE-B012-4FCC84FECE6B}" type="pres">
      <dgm:prSet presAssocID="{E991E803-C836-4662-BAB1-733CAAE1F079}" presName="linComp" presStyleCnt="0"/>
      <dgm:spPr/>
    </dgm:pt>
    <dgm:pt modelId="{505DBB1F-5150-463B-A55B-30F0313F41BD}" type="pres">
      <dgm:prSet presAssocID="{F4306C5D-E4EF-4ABF-8F9E-F00F1884F5B9}" presName="compNode" presStyleCnt="0"/>
      <dgm:spPr/>
    </dgm:pt>
    <dgm:pt modelId="{275BD113-8C3A-4E62-8ED7-B1CFA5BD3967}" type="pres">
      <dgm:prSet presAssocID="{F4306C5D-E4EF-4ABF-8F9E-F00F1884F5B9}" presName="bkgdShape" presStyleLbl="node1" presStyleIdx="0" presStyleCnt="4"/>
      <dgm:spPr/>
    </dgm:pt>
    <dgm:pt modelId="{A008844D-AFD0-41E9-89F9-6EA1DC741F8C}" type="pres">
      <dgm:prSet presAssocID="{F4306C5D-E4EF-4ABF-8F9E-F00F1884F5B9}" presName="nodeTx" presStyleLbl="node1" presStyleIdx="0" presStyleCnt="4">
        <dgm:presLayoutVars>
          <dgm:bulletEnabled val="1"/>
        </dgm:presLayoutVars>
      </dgm:prSet>
      <dgm:spPr/>
    </dgm:pt>
    <dgm:pt modelId="{AB068864-85C6-4618-88F8-C5BD961DBC87}" type="pres">
      <dgm:prSet presAssocID="{F4306C5D-E4EF-4ABF-8F9E-F00F1884F5B9}" presName="invisiNode" presStyleLbl="node1" presStyleIdx="0" presStyleCnt="4"/>
      <dgm:spPr/>
    </dgm:pt>
    <dgm:pt modelId="{D1E7AEC7-B405-4D86-88EE-473D4C91B71D}" type="pres">
      <dgm:prSet presAssocID="{F4306C5D-E4EF-4ABF-8F9E-F00F1884F5B9}" presName="imagNode" presStyleLbl="fgImgPlace1" presStyleIdx="0" presStyleCnt="4"/>
      <dgm:spPr/>
    </dgm:pt>
    <dgm:pt modelId="{D0577DF7-01AD-4B46-B0D6-94C518850128}" type="pres">
      <dgm:prSet presAssocID="{6EB8D0A5-1EB4-49CA-A910-B373D8FD5A2D}" presName="sibTrans" presStyleLbl="sibTrans2D1" presStyleIdx="0" presStyleCnt="0"/>
      <dgm:spPr/>
    </dgm:pt>
    <dgm:pt modelId="{DE0E8F6A-F1BC-41C6-959A-01C24A140538}" type="pres">
      <dgm:prSet presAssocID="{7B7CB0A0-DE33-41DB-ACF5-FDAE57EEBF2D}" presName="compNode" presStyleCnt="0"/>
      <dgm:spPr/>
    </dgm:pt>
    <dgm:pt modelId="{1DCBB4D9-BC3C-4027-98AD-A1DF9AA1C0BC}" type="pres">
      <dgm:prSet presAssocID="{7B7CB0A0-DE33-41DB-ACF5-FDAE57EEBF2D}" presName="bkgdShape" presStyleLbl="node1" presStyleIdx="1" presStyleCnt="4"/>
      <dgm:spPr/>
    </dgm:pt>
    <dgm:pt modelId="{BADB3837-ECA3-4313-9B91-AB7C601F7345}" type="pres">
      <dgm:prSet presAssocID="{7B7CB0A0-DE33-41DB-ACF5-FDAE57EEBF2D}" presName="nodeTx" presStyleLbl="node1" presStyleIdx="1" presStyleCnt="4">
        <dgm:presLayoutVars>
          <dgm:bulletEnabled val="1"/>
        </dgm:presLayoutVars>
      </dgm:prSet>
      <dgm:spPr/>
    </dgm:pt>
    <dgm:pt modelId="{6105A510-7682-417C-8027-BC6720FD0A1E}" type="pres">
      <dgm:prSet presAssocID="{7B7CB0A0-DE33-41DB-ACF5-FDAE57EEBF2D}" presName="invisiNode" presStyleLbl="node1" presStyleIdx="1" presStyleCnt="4"/>
      <dgm:spPr/>
    </dgm:pt>
    <dgm:pt modelId="{8E5EE8FF-102A-4174-BDA6-8A2034845993}" type="pres">
      <dgm:prSet presAssocID="{7B7CB0A0-DE33-41DB-ACF5-FDAE57EEBF2D}" presName="imagNode" presStyleLbl="fgImgPlace1" presStyleIdx="1" presStyleCnt="4"/>
      <dgm:spPr/>
    </dgm:pt>
    <dgm:pt modelId="{9C6663F0-6F40-4250-811C-CE0B0EBC33D8}" type="pres">
      <dgm:prSet presAssocID="{953083AE-7EDC-4640-8647-5F1B7E10B58B}" presName="sibTrans" presStyleLbl="sibTrans2D1" presStyleIdx="0" presStyleCnt="0"/>
      <dgm:spPr/>
    </dgm:pt>
    <dgm:pt modelId="{696D972C-A848-4C0D-9989-312CF7453446}" type="pres">
      <dgm:prSet presAssocID="{E312AFA2-BF10-4887-B2EC-CF06530B6921}" presName="compNode" presStyleCnt="0"/>
      <dgm:spPr/>
    </dgm:pt>
    <dgm:pt modelId="{B155F9E5-9F0F-43BA-95BE-B07B4820FF59}" type="pres">
      <dgm:prSet presAssocID="{E312AFA2-BF10-4887-B2EC-CF06530B6921}" presName="bkgdShape" presStyleLbl="node1" presStyleIdx="2" presStyleCnt="4"/>
      <dgm:spPr/>
    </dgm:pt>
    <dgm:pt modelId="{E4C087E9-7F1C-4F38-931F-F9F2E9B9A3A5}" type="pres">
      <dgm:prSet presAssocID="{E312AFA2-BF10-4887-B2EC-CF06530B6921}" presName="nodeTx" presStyleLbl="node1" presStyleIdx="2" presStyleCnt="4">
        <dgm:presLayoutVars>
          <dgm:bulletEnabled val="1"/>
        </dgm:presLayoutVars>
      </dgm:prSet>
      <dgm:spPr/>
    </dgm:pt>
    <dgm:pt modelId="{97C6BBAA-8ACC-4F19-8059-E1A0546085FB}" type="pres">
      <dgm:prSet presAssocID="{E312AFA2-BF10-4887-B2EC-CF06530B6921}" presName="invisiNode" presStyleLbl="node1" presStyleIdx="2" presStyleCnt="4"/>
      <dgm:spPr/>
    </dgm:pt>
    <dgm:pt modelId="{96F248AE-F6BA-4AE5-95C0-C6A65DCA902B}" type="pres">
      <dgm:prSet presAssocID="{E312AFA2-BF10-4887-B2EC-CF06530B6921}" presName="imagNode" presStyleLbl="fgImgPlace1" presStyleIdx="2" presStyleCnt="4"/>
      <dgm:spPr/>
    </dgm:pt>
    <dgm:pt modelId="{A17EA9D8-0AF9-459B-BF1C-BDAF74D0AD1D}" type="pres">
      <dgm:prSet presAssocID="{850DD4E3-77AD-4862-ABBC-5A98153068D5}" presName="sibTrans" presStyleLbl="sibTrans2D1" presStyleIdx="0" presStyleCnt="0"/>
      <dgm:spPr/>
    </dgm:pt>
    <dgm:pt modelId="{78CA9C06-6313-42EE-97A5-3C1D18524423}" type="pres">
      <dgm:prSet presAssocID="{518E8462-0CEB-48C5-8DA9-AFBA4F1D7577}" presName="compNode" presStyleCnt="0"/>
      <dgm:spPr/>
    </dgm:pt>
    <dgm:pt modelId="{B360FCBE-94EE-44D9-B81F-E4113AB79116}" type="pres">
      <dgm:prSet presAssocID="{518E8462-0CEB-48C5-8DA9-AFBA4F1D7577}" presName="bkgdShape" presStyleLbl="node1" presStyleIdx="3" presStyleCnt="4"/>
      <dgm:spPr/>
    </dgm:pt>
    <dgm:pt modelId="{B58593D2-8BF3-4169-BECF-32418DDB8BE8}" type="pres">
      <dgm:prSet presAssocID="{518E8462-0CEB-48C5-8DA9-AFBA4F1D7577}" presName="nodeTx" presStyleLbl="node1" presStyleIdx="3" presStyleCnt="4">
        <dgm:presLayoutVars>
          <dgm:bulletEnabled val="1"/>
        </dgm:presLayoutVars>
      </dgm:prSet>
      <dgm:spPr/>
    </dgm:pt>
    <dgm:pt modelId="{7E91BEE9-F578-45FB-BA4B-03BE7E430686}" type="pres">
      <dgm:prSet presAssocID="{518E8462-0CEB-48C5-8DA9-AFBA4F1D7577}" presName="invisiNode" presStyleLbl="node1" presStyleIdx="3" presStyleCnt="4"/>
      <dgm:spPr/>
    </dgm:pt>
    <dgm:pt modelId="{C05B8CFA-75E6-4CEB-8551-5EA6C233A4E1}" type="pres">
      <dgm:prSet presAssocID="{518E8462-0CEB-48C5-8DA9-AFBA4F1D7577}" presName="imagNode" presStyleLbl="fgImgPlace1" presStyleIdx="3" presStyleCnt="4"/>
      <dgm:spPr/>
    </dgm:pt>
  </dgm:ptLst>
  <dgm:cxnLst>
    <dgm:cxn modelId="{C50F7606-2AAA-42F5-8E0A-0B95C657DA84}" srcId="{81567E9C-314E-4E2C-9693-FA64D94F840F}" destId="{725D347B-D7FA-4D16-94B3-8BAECC1B8992}" srcOrd="4" destOrd="0" parTransId="{BA175A3C-6FB0-4C43-A98C-62E5E34F390B}" sibTransId="{5BC43528-9FC5-4EDA-956D-BF270C939B94}"/>
    <dgm:cxn modelId="{0977A409-F6D6-4CD1-91B1-54E1E3E00DE9}" type="presOf" srcId="{518E8462-0CEB-48C5-8DA9-AFBA4F1D7577}" destId="{B58593D2-8BF3-4169-BECF-32418DDB8BE8}" srcOrd="1" destOrd="0" presId="urn:microsoft.com/office/officeart/2005/8/layout/hList7"/>
    <dgm:cxn modelId="{CCF9540E-B754-46BC-83EE-A6320FB31743}" type="presOf" srcId="{85E82FA4-FA5A-4A62-A59A-6A949BCB45EC}" destId="{B155F9E5-9F0F-43BA-95BE-B07B4820FF59}" srcOrd="0" destOrd="2" presId="urn:microsoft.com/office/officeart/2005/8/layout/hList7"/>
    <dgm:cxn modelId="{0FF3C40F-164C-49D6-B8E9-F234EF3033B6}" type="presOf" srcId="{7B7CB0A0-DE33-41DB-ACF5-FDAE57EEBF2D}" destId="{BADB3837-ECA3-4313-9B91-AB7C601F7345}" srcOrd="1" destOrd="0" presId="urn:microsoft.com/office/officeart/2005/8/layout/hList7"/>
    <dgm:cxn modelId="{C3BBC311-0FD2-4CA8-9514-29CBEC438585}" type="presOf" srcId="{D4633D55-8101-431B-8C5D-888ED4A018A6}" destId="{A008844D-AFD0-41E9-89F9-6EA1DC741F8C}" srcOrd="1" destOrd="4" presId="urn:microsoft.com/office/officeart/2005/8/layout/hList7"/>
    <dgm:cxn modelId="{E1DC5515-55EF-4E19-AF82-6FBF44BD6C4F}" type="presOf" srcId="{F11B99C3-4102-498B-942B-F5D50362AEE0}" destId="{BADB3837-ECA3-4313-9B91-AB7C601F7345}" srcOrd="1" destOrd="6" presId="urn:microsoft.com/office/officeart/2005/8/layout/hList7"/>
    <dgm:cxn modelId="{B5623816-551B-44BF-A2C3-5D5220702B36}" type="presOf" srcId="{A9C1BDF9-BFDC-4945-8CED-C1BDEFC0AB67}" destId="{B360FCBE-94EE-44D9-B81F-E4113AB79116}" srcOrd="0" destOrd="1" presId="urn:microsoft.com/office/officeart/2005/8/layout/hList7"/>
    <dgm:cxn modelId="{DED9DF16-6CEA-432D-88CF-1B553E9B5E81}" type="presOf" srcId="{29609836-B0E7-45E8-A0C5-F5BB27BB6DE6}" destId="{B58593D2-8BF3-4169-BECF-32418DDB8BE8}" srcOrd="1" destOrd="5" presId="urn:microsoft.com/office/officeart/2005/8/layout/hList7"/>
    <dgm:cxn modelId="{7B2A2119-2E34-445A-BB9F-073DB061212D}" srcId="{81567E9C-314E-4E2C-9693-FA64D94F840F}" destId="{6725BA65-C169-440D-8D94-4E2890C2617F}" srcOrd="1" destOrd="0" parTransId="{3BE52EFA-07EF-4188-B230-87B8F4C2B9C6}" sibTransId="{B76598EB-E4D3-4BA8-9104-D90E40D7ABF1}"/>
    <dgm:cxn modelId="{2BC5FD19-E26F-4767-8F9F-74752223D61D}" type="presOf" srcId="{809B5DFF-399C-4847-B53C-A60161A663AA}" destId="{1DCBB4D9-BC3C-4027-98AD-A1DF9AA1C0BC}" srcOrd="0" destOrd="5" presId="urn:microsoft.com/office/officeart/2005/8/layout/hList7"/>
    <dgm:cxn modelId="{9BE1F81A-3FB3-4033-8CCC-5455CCCD521D}" type="presOf" srcId="{29609836-B0E7-45E8-A0C5-F5BB27BB6DE6}" destId="{B360FCBE-94EE-44D9-B81F-E4113AB79116}" srcOrd="0" destOrd="5" presId="urn:microsoft.com/office/officeart/2005/8/layout/hList7"/>
    <dgm:cxn modelId="{04871D1C-D3BB-4CE8-9B88-F0D9178A544F}" type="presOf" srcId="{2F595A2A-F64C-4F07-891C-2D89B79C3F14}" destId="{B155F9E5-9F0F-43BA-95BE-B07B4820FF59}" srcOrd="0" destOrd="5" presId="urn:microsoft.com/office/officeart/2005/8/layout/hList7"/>
    <dgm:cxn modelId="{50E53529-535D-4386-821E-FBAD0A2D2D62}" type="presOf" srcId="{D48E9C5F-533E-46C2-AF3F-1652F69516EF}" destId="{B155F9E5-9F0F-43BA-95BE-B07B4820FF59}" srcOrd="0" destOrd="6" presId="urn:microsoft.com/office/officeart/2005/8/layout/hList7"/>
    <dgm:cxn modelId="{708A682C-C019-40FC-97A3-C2633B7A6C88}" type="presOf" srcId="{6725BA65-C169-440D-8D94-4E2890C2617F}" destId="{275BD113-8C3A-4E62-8ED7-B1CFA5BD3967}" srcOrd="0" destOrd="3" presId="urn:microsoft.com/office/officeart/2005/8/layout/hList7"/>
    <dgm:cxn modelId="{812E812F-0C62-4167-B953-59675BF60E62}" srcId="{E312AFA2-BF10-4887-B2EC-CF06530B6921}" destId="{D48E9C5F-533E-46C2-AF3F-1652F69516EF}" srcOrd="1" destOrd="0" parTransId="{7907EB66-CC5D-4592-928C-20D0CA9A7479}" sibTransId="{E9C6317D-8C23-4FE8-8418-128811E4ECC6}"/>
    <dgm:cxn modelId="{B606B92F-274E-46F4-88FF-114223998513}" type="presOf" srcId="{809B5DFF-399C-4847-B53C-A60161A663AA}" destId="{BADB3837-ECA3-4313-9B91-AB7C601F7345}" srcOrd="1" destOrd="5" presId="urn:microsoft.com/office/officeart/2005/8/layout/hList7"/>
    <dgm:cxn modelId="{BAB72931-2FC4-4FAC-8074-9545FE2FF651}" type="presOf" srcId="{5721441E-6898-47B1-858F-4401E37F0183}" destId="{B360FCBE-94EE-44D9-B81F-E4113AB79116}" srcOrd="0" destOrd="4" presId="urn:microsoft.com/office/officeart/2005/8/layout/hList7"/>
    <dgm:cxn modelId="{D3BAE234-295A-4D64-AA4C-0ADF39E3B27F}" type="presOf" srcId="{E991E803-C836-4662-BAB1-733CAAE1F079}" destId="{D32B0467-A5C1-4EA3-88A9-7AC53949627C}" srcOrd="0" destOrd="0" presId="urn:microsoft.com/office/officeart/2005/8/layout/hList7"/>
    <dgm:cxn modelId="{CD8C7338-552D-4588-AF95-4E5D00269439}" type="presOf" srcId="{81567E9C-314E-4E2C-9693-FA64D94F840F}" destId="{A008844D-AFD0-41E9-89F9-6EA1DC741F8C}" srcOrd="1" destOrd="1" presId="urn:microsoft.com/office/officeart/2005/8/layout/hList7"/>
    <dgm:cxn modelId="{3E0DE83C-6380-471C-89DA-EAC456F30E93}" srcId="{518E8462-0CEB-48C5-8DA9-AFBA4F1D7577}" destId="{1788EB83-FA6E-4F63-8B65-D3CBF2D27A85}" srcOrd="1" destOrd="0" parTransId="{1B478C13-4C3C-4654-957F-9BFB639F81B2}" sibTransId="{2B60BEED-4A14-4CDD-A378-73B2E1C27122}"/>
    <dgm:cxn modelId="{EE6F373E-017D-4D10-9BFC-4E4DB59FF3A0}" type="presOf" srcId="{6725BA65-C169-440D-8D94-4E2890C2617F}" destId="{A008844D-AFD0-41E9-89F9-6EA1DC741F8C}" srcOrd="1" destOrd="3" presId="urn:microsoft.com/office/officeart/2005/8/layout/hList7"/>
    <dgm:cxn modelId="{626BDC3E-F20F-49DD-ADDD-32FFD28DE837}" type="presOf" srcId="{410DEE0C-1E26-4C2A-97E7-4ECA43098306}" destId="{1DCBB4D9-BC3C-4027-98AD-A1DF9AA1C0BC}" srcOrd="0" destOrd="1" presId="urn:microsoft.com/office/officeart/2005/8/layout/hList7"/>
    <dgm:cxn modelId="{C502F65E-6EF0-4A64-B4D5-35194209A058}" type="presOf" srcId="{2F595A2A-F64C-4F07-891C-2D89B79C3F14}" destId="{E4C087E9-7F1C-4F38-931F-F9F2E9B9A3A5}" srcOrd="1" destOrd="5" presId="urn:microsoft.com/office/officeart/2005/8/layout/hList7"/>
    <dgm:cxn modelId="{7B3A545F-9DE0-43BA-9EC4-D60E20985C98}" srcId="{81567E9C-314E-4E2C-9693-FA64D94F840F}" destId="{DA990A06-E529-4BC1-9396-0EDCC1719968}" srcOrd="0" destOrd="0" parTransId="{DDAEA18E-38E2-4424-851F-FC4AEDD16616}" sibTransId="{DCD1BC0E-572C-49B6-84BB-903DBA304616}"/>
    <dgm:cxn modelId="{4BFD2961-F7BA-4B3E-A827-C7374B703641}" type="presOf" srcId="{E19A4AF5-6BD0-4B6B-BDFE-E3C6EAC4EDDF}" destId="{B155F9E5-9F0F-43BA-95BE-B07B4820FF59}" srcOrd="0" destOrd="3" presId="urn:microsoft.com/office/officeart/2005/8/layout/hList7"/>
    <dgm:cxn modelId="{993AD362-157A-4ECD-BDA1-0CC18E5855C7}" srcId="{47F09F41-EDFB-479F-99D6-FFF188C437D1}" destId="{2F595A2A-F64C-4F07-891C-2D89B79C3F14}" srcOrd="3" destOrd="0" parTransId="{B7FF8D46-A485-4DE1-AB5E-3ACE4CA8BB5B}" sibTransId="{B26659EC-0CB4-490B-9344-74FED8E2C600}"/>
    <dgm:cxn modelId="{12594B68-B1B7-46B8-A96D-73C0397B7FA0}" type="presOf" srcId="{A9C1BDF9-BFDC-4945-8CED-C1BDEFC0AB67}" destId="{B58593D2-8BF3-4169-BECF-32418DDB8BE8}" srcOrd="1" destOrd="1" presId="urn:microsoft.com/office/officeart/2005/8/layout/hList7"/>
    <dgm:cxn modelId="{1030BC49-B453-4F28-B6B6-E6F5F37427C8}" type="presOf" srcId="{E312AFA2-BF10-4887-B2EC-CF06530B6921}" destId="{E4C087E9-7F1C-4F38-931F-F9F2E9B9A3A5}" srcOrd="1" destOrd="0" presId="urn:microsoft.com/office/officeart/2005/8/layout/hList7"/>
    <dgm:cxn modelId="{378E884A-975E-4C06-ABF5-531A625167BF}" srcId="{410DEE0C-1E26-4C2A-97E7-4ECA43098306}" destId="{E3ED7F6F-E532-42F6-8597-D87319D1C90A}" srcOrd="0" destOrd="0" parTransId="{302B4CB5-A183-4F5F-A37E-E8B1DE5AA39E}" sibTransId="{F53710A0-368A-44DE-BB47-2F001C47A11C}"/>
    <dgm:cxn modelId="{4BF18C6A-ACCE-403C-A27E-9ABED7784F5C}" type="presOf" srcId="{850DD4E3-77AD-4862-ABBC-5A98153068D5}" destId="{A17EA9D8-0AF9-459B-BF1C-BDAF74D0AD1D}" srcOrd="0" destOrd="0" presId="urn:microsoft.com/office/officeart/2005/8/layout/hList7"/>
    <dgm:cxn modelId="{BE60666B-5B46-4FD3-9266-2F91312E91B9}" type="presOf" srcId="{D4602CD7-CA70-46A3-942F-BE5FAB48702E}" destId="{E4C087E9-7F1C-4F38-931F-F9F2E9B9A3A5}" srcOrd="1" destOrd="4" presId="urn:microsoft.com/office/officeart/2005/8/layout/hList7"/>
    <dgm:cxn modelId="{62DEE46B-C601-4F58-8F2F-4F0D5DB42972}" type="presOf" srcId="{6EB8D0A5-1EB4-49CA-A910-B373D8FD5A2D}" destId="{D0577DF7-01AD-4B46-B0D6-94C518850128}" srcOrd="0" destOrd="0" presId="urn:microsoft.com/office/officeart/2005/8/layout/hList7"/>
    <dgm:cxn modelId="{35F5FA4E-C797-4668-9A1A-1FD84BECD587}" srcId="{E991E803-C836-4662-BAB1-733CAAE1F079}" destId="{518E8462-0CEB-48C5-8DA9-AFBA4F1D7577}" srcOrd="3" destOrd="0" parTransId="{3B67EEF7-1AEE-4CAB-B24C-19886F8B7329}" sibTransId="{D575C9D8-1D10-4FBB-B553-E9866F1AB40B}"/>
    <dgm:cxn modelId="{ABD6784F-0E18-4B45-BB66-08732A2A85E5}" type="presOf" srcId="{E3ED7F6F-E532-42F6-8597-D87319D1C90A}" destId="{1DCBB4D9-BC3C-4027-98AD-A1DF9AA1C0BC}" srcOrd="0" destOrd="2" presId="urn:microsoft.com/office/officeart/2005/8/layout/hList7"/>
    <dgm:cxn modelId="{9F967C6F-7FB8-4BFD-A012-BE05DEB21D80}" type="presOf" srcId="{81567E9C-314E-4E2C-9693-FA64D94F840F}" destId="{275BD113-8C3A-4E62-8ED7-B1CFA5BD3967}" srcOrd="0" destOrd="1" presId="urn:microsoft.com/office/officeart/2005/8/layout/hList7"/>
    <dgm:cxn modelId="{7C5DAC71-F09F-4FF9-89A7-4693ED679C78}" type="presOf" srcId="{1788EB83-FA6E-4F63-8B65-D3CBF2D27A85}" destId="{B360FCBE-94EE-44D9-B81F-E4113AB79116}" srcOrd="0" destOrd="2" presId="urn:microsoft.com/office/officeart/2005/8/layout/hList7"/>
    <dgm:cxn modelId="{42C46C53-694B-42BE-AB4F-A9AB46DAFB23}" type="presOf" srcId="{E0189038-4E61-48BD-B0D3-5EF888865388}" destId="{BADB3837-ECA3-4313-9B91-AB7C601F7345}" srcOrd="1" destOrd="3" presId="urn:microsoft.com/office/officeart/2005/8/layout/hList7"/>
    <dgm:cxn modelId="{7EB92775-CADA-44F6-BBA7-15144CBADA59}" srcId="{F4306C5D-E4EF-4ABF-8F9E-F00F1884F5B9}" destId="{2CDBA070-1265-48DE-A3E9-D55C8B155E66}" srcOrd="1" destOrd="0" parTransId="{EC3B7BEF-3148-41C8-A4B0-4EE48EBB7FAE}" sibTransId="{6D033C61-50AD-47FB-A428-446AB3C371D6}"/>
    <dgm:cxn modelId="{EC79DD75-0E70-4623-8BEF-9ED05F8770F3}" type="presOf" srcId="{DA990A06-E529-4BC1-9396-0EDCC1719968}" destId="{A008844D-AFD0-41E9-89F9-6EA1DC741F8C}" srcOrd="1" destOrd="2" presId="urn:microsoft.com/office/officeart/2005/8/layout/hList7"/>
    <dgm:cxn modelId="{927FF356-056C-4249-882B-B1B13F9B711A}" type="presOf" srcId="{518E8462-0CEB-48C5-8DA9-AFBA4F1D7577}" destId="{B360FCBE-94EE-44D9-B81F-E4113AB79116}" srcOrd="0" destOrd="0" presId="urn:microsoft.com/office/officeart/2005/8/layout/hList7"/>
    <dgm:cxn modelId="{58529F59-C9B2-4BDC-B19E-7BD4B25FA2EE}" type="presOf" srcId="{2CDBA070-1265-48DE-A3E9-D55C8B155E66}" destId="{275BD113-8C3A-4E62-8ED7-B1CFA5BD3967}" srcOrd="0" destOrd="7" presId="urn:microsoft.com/office/officeart/2005/8/layout/hList7"/>
    <dgm:cxn modelId="{4D0BB87A-31ED-40F3-81B3-E5A3264CF5F2}" srcId="{E312AFA2-BF10-4887-B2EC-CF06530B6921}" destId="{47F09F41-EDFB-479F-99D6-FFF188C437D1}" srcOrd="0" destOrd="0" parTransId="{B107D432-B612-4961-8A72-FB4D7120334A}" sibTransId="{A6836CA7-656C-492C-9C8E-5B14E620F81E}"/>
    <dgm:cxn modelId="{ADF2F57C-D9C1-4DD4-B7E8-41D77BC506E8}" srcId="{E991E803-C836-4662-BAB1-733CAAE1F079}" destId="{E312AFA2-BF10-4887-B2EC-CF06530B6921}" srcOrd="2" destOrd="0" parTransId="{01071C05-E64C-4097-A4B9-34EAE36FF3BF}" sibTransId="{850DD4E3-77AD-4862-ABBC-5A98153068D5}"/>
    <dgm:cxn modelId="{8D905C7F-B4AF-46CB-A142-A34F0CEB8E2B}" srcId="{81567E9C-314E-4E2C-9693-FA64D94F840F}" destId="{557E758F-E22F-46CC-978D-DAB87A0614E6}" srcOrd="3" destOrd="0" parTransId="{D7EF9D74-7E63-4136-B181-1A1E1FBE2601}" sibTransId="{CFD00AA4-4DB6-4BBF-823D-9273AF158827}"/>
    <dgm:cxn modelId="{2D310380-A675-4661-8C1B-E7CBE54C1220}" type="presOf" srcId="{410DEE0C-1E26-4C2A-97E7-4ECA43098306}" destId="{BADB3837-ECA3-4313-9B91-AB7C601F7345}" srcOrd="1" destOrd="1" presId="urn:microsoft.com/office/officeart/2005/8/layout/hList7"/>
    <dgm:cxn modelId="{E806A889-A309-4D52-9A0C-4DA7E63C6DC8}" type="presOf" srcId="{C816F869-9B84-45BF-B298-0E8CD2F17F23}" destId="{B360FCBE-94EE-44D9-B81F-E4113AB79116}" srcOrd="0" destOrd="3" presId="urn:microsoft.com/office/officeart/2005/8/layout/hList7"/>
    <dgm:cxn modelId="{6B3EED92-9C98-480D-99FB-78E219E74ED8}" type="presOf" srcId="{D48E9C5F-533E-46C2-AF3F-1652F69516EF}" destId="{E4C087E9-7F1C-4F38-931F-F9F2E9B9A3A5}" srcOrd="1" destOrd="6" presId="urn:microsoft.com/office/officeart/2005/8/layout/hList7"/>
    <dgm:cxn modelId="{0C209B99-A70A-4204-A542-FE74C218958E}" srcId="{518E8462-0CEB-48C5-8DA9-AFBA4F1D7577}" destId="{A9C1BDF9-BFDC-4945-8CED-C1BDEFC0AB67}" srcOrd="0" destOrd="0" parTransId="{F8D6792A-B8C0-42CC-B499-5E850A8D6237}" sibTransId="{847F8978-BE62-49DD-8B00-1A0287090C24}"/>
    <dgm:cxn modelId="{03C9719E-F08C-49EF-98F7-0A4E421F3F65}" type="presOf" srcId="{85E82FA4-FA5A-4A62-A59A-6A949BCB45EC}" destId="{E4C087E9-7F1C-4F38-931F-F9F2E9B9A3A5}" srcOrd="1" destOrd="2" presId="urn:microsoft.com/office/officeart/2005/8/layout/hList7"/>
    <dgm:cxn modelId="{12F647A2-6632-43EE-9B33-572DBC1FB36F}" srcId="{81567E9C-314E-4E2C-9693-FA64D94F840F}" destId="{D4633D55-8101-431B-8C5D-888ED4A018A6}" srcOrd="2" destOrd="0" parTransId="{D149CD66-C6EB-4490-9A2B-8C5001D34B9F}" sibTransId="{A497ED10-EEB5-4E26-974D-435D9FA4FAEB}"/>
    <dgm:cxn modelId="{3FDBF5A4-E54C-401F-BD70-C7D46C98D7A8}" srcId="{7B7CB0A0-DE33-41DB-ACF5-FDAE57EEBF2D}" destId="{F11B99C3-4102-498B-942B-F5D50362AEE0}" srcOrd="1" destOrd="0" parTransId="{23A38217-BE8E-4148-B469-842A1B8D7158}" sibTransId="{813F9D3D-5851-464E-B52D-808EFAC15FFD}"/>
    <dgm:cxn modelId="{5DD85DA6-D456-472A-BECE-3B14171AFAAB}" type="presOf" srcId="{5721441E-6898-47B1-858F-4401E37F0183}" destId="{B58593D2-8BF3-4169-BECF-32418DDB8BE8}" srcOrd="1" destOrd="4" presId="urn:microsoft.com/office/officeart/2005/8/layout/hList7"/>
    <dgm:cxn modelId="{5F3B86A6-DEA5-437E-8305-83CE9CABBA85}" type="presOf" srcId="{C816F869-9B84-45BF-B298-0E8CD2F17F23}" destId="{B58593D2-8BF3-4169-BECF-32418DDB8BE8}" srcOrd="1" destOrd="3" presId="urn:microsoft.com/office/officeart/2005/8/layout/hList7"/>
    <dgm:cxn modelId="{20DCC2A7-A9E9-4D60-8169-109B73573901}" type="presOf" srcId="{DA990A06-E529-4BC1-9396-0EDCC1719968}" destId="{275BD113-8C3A-4E62-8ED7-B1CFA5BD3967}" srcOrd="0" destOrd="2" presId="urn:microsoft.com/office/officeart/2005/8/layout/hList7"/>
    <dgm:cxn modelId="{B64FA7AB-375D-4BE5-AB93-51C8FA694B5F}" type="presOf" srcId="{E19A4AF5-6BD0-4B6B-BDFE-E3C6EAC4EDDF}" destId="{E4C087E9-7F1C-4F38-931F-F9F2E9B9A3A5}" srcOrd="1" destOrd="3" presId="urn:microsoft.com/office/officeart/2005/8/layout/hList7"/>
    <dgm:cxn modelId="{69DD1AAC-180B-4594-AC7E-AF189EF7BFDB}" type="presOf" srcId="{725D347B-D7FA-4D16-94B3-8BAECC1B8992}" destId="{A008844D-AFD0-41E9-89F9-6EA1DC741F8C}" srcOrd="1" destOrd="6" presId="urn:microsoft.com/office/officeart/2005/8/layout/hList7"/>
    <dgm:cxn modelId="{F92F6EAD-80A1-41BF-9DAE-DE632D91490E}" type="presOf" srcId="{F4306C5D-E4EF-4ABF-8F9E-F00F1884F5B9}" destId="{275BD113-8C3A-4E62-8ED7-B1CFA5BD3967}" srcOrd="0" destOrd="0" presId="urn:microsoft.com/office/officeart/2005/8/layout/hList7"/>
    <dgm:cxn modelId="{1E98CBAD-5580-44FF-90FC-AFC9CD994549}" type="presOf" srcId="{E0189038-4E61-48BD-B0D3-5EF888865388}" destId="{1DCBB4D9-BC3C-4027-98AD-A1DF9AA1C0BC}" srcOrd="0" destOrd="3" presId="urn:microsoft.com/office/officeart/2005/8/layout/hList7"/>
    <dgm:cxn modelId="{A8B8A7AF-BDA1-4C8A-9398-59C431CED121}" type="presOf" srcId="{D4633D55-8101-431B-8C5D-888ED4A018A6}" destId="{275BD113-8C3A-4E62-8ED7-B1CFA5BD3967}" srcOrd="0" destOrd="4" presId="urn:microsoft.com/office/officeart/2005/8/layout/hList7"/>
    <dgm:cxn modelId="{516A98B0-5945-4278-A708-661DC185EF6F}" type="presOf" srcId="{D4602CD7-CA70-46A3-942F-BE5FAB48702E}" destId="{B155F9E5-9F0F-43BA-95BE-B07B4820FF59}" srcOrd="0" destOrd="4" presId="urn:microsoft.com/office/officeart/2005/8/layout/hList7"/>
    <dgm:cxn modelId="{A7F0BBB2-E8A0-4CF1-9638-7BCE5CF69973}" srcId="{E991E803-C836-4662-BAB1-733CAAE1F079}" destId="{F4306C5D-E4EF-4ABF-8F9E-F00F1884F5B9}" srcOrd="0" destOrd="0" parTransId="{9A7E1310-3705-4868-BECA-1AEB5C44DE3A}" sibTransId="{6EB8D0A5-1EB4-49CA-A910-B373D8FD5A2D}"/>
    <dgm:cxn modelId="{BFD7ECB6-36D5-4051-B8D6-2CC23BD7C2EB}" srcId="{518E8462-0CEB-48C5-8DA9-AFBA4F1D7577}" destId="{C816F869-9B84-45BF-B298-0E8CD2F17F23}" srcOrd="2" destOrd="0" parTransId="{44D8459A-A2E4-428B-995F-6164CE03BADD}" sibTransId="{A8A76D51-1168-4C81-8B4C-FC0D5585E10A}"/>
    <dgm:cxn modelId="{40ACC4BD-7BE1-4D30-AA8D-E3628187AB6F}" type="presOf" srcId="{725D347B-D7FA-4D16-94B3-8BAECC1B8992}" destId="{275BD113-8C3A-4E62-8ED7-B1CFA5BD3967}" srcOrd="0" destOrd="6" presId="urn:microsoft.com/office/officeart/2005/8/layout/hList7"/>
    <dgm:cxn modelId="{4B0502C5-4DA8-4603-B62D-C531A70A0A18}" srcId="{F4306C5D-E4EF-4ABF-8F9E-F00F1884F5B9}" destId="{81567E9C-314E-4E2C-9693-FA64D94F840F}" srcOrd="0" destOrd="0" parTransId="{6447A945-95E2-4798-96AB-DCD7D6C21376}" sibTransId="{FA76121E-9AC0-4491-B298-E3F49330BA24}"/>
    <dgm:cxn modelId="{6F1A25C8-1316-425F-80C1-7CE2547D738C}" type="presOf" srcId="{F4306C5D-E4EF-4ABF-8F9E-F00F1884F5B9}" destId="{A008844D-AFD0-41E9-89F9-6EA1DC741F8C}" srcOrd="1" destOrd="0" presId="urn:microsoft.com/office/officeart/2005/8/layout/hList7"/>
    <dgm:cxn modelId="{610803C9-2E49-45FF-90B0-C6D8ED6FDE02}" type="presOf" srcId="{2CDBA070-1265-48DE-A3E9-D55C8B155E66}" destId="{A008844D-AFD0-41E9-89F9-6EA1DC741F8C}" srcOrd="1" destOrd="7" presId="urn:microsoft.com/office/officeart/2005/8/layout/hList7"/>
    <dgm:cxn modelId="{31564DCC-864B-4E6D-AFFF-27903AD110AF}" type="presOf" srcId="{953083AE-7EDC-4640-8647-5F1B7E10B58B}" destId="{9C6663F0-6F40-4250-811C-CE0B0EBC33D8}" srcOrd="0" destOrd="0" presId="urn:microsoft.com/office/officeart/2005/8/layout/hList7"/>
    <dgm:cxn modelId="{55AEC4CF-8A42-42CD-BB5D-6DCB50ADE26A}" type="presOf" srcId="{47F09F41-EDFB-479F-99D6-FFF188C437D1}" destId="{B155F9E5-9F0F-43BA-95BE-B07B4820FF59}" srcOrd="0" destOrd="1" presId="urn:microsoft.com/office/officeart/2005/8/layout/hList7"/>
    <dgm:cxn modelId="{24DC86D0-FB54-4B16-AFD3-0EF32D8B3828}" srcId="{47F09F41-EDFB-479F-99D6-FFF188C437D1}" destId="{85E82FA4-FA5A-4A62-A59A-6A949BCB45EC}" srcOrd="0" destOrd="0" parTransId="{28113349-BC43-4EA3-9A88-7BB34A2B8922}" sibTransId="{7C62B033-2BF9-498F-AD87-00EAD7BDE09C}"/>
    <dgm:cxn modelId="{FBD7BBD6-1FB4-4412-B680-2B1DB6012989}" type="presOf" srcId="{557E758F-E22F-46CC-978D-DAB87A0614E6}" destId="{275BD113-8C3A-4E62-8ED7-B1CFA5BD3967}" srcOrd="0" destOrd="5" presId="urn:microsoft.com/office/officeart/2005/8/layout/hList7"/>
    <dgm:cxn modelId="{CD3D42DA-6938-4E23-AA6D-DF4D3401E870}" srcId="{410DEE0C-1E26-4C2A-97E7-4ECA43098306}" destId="{65724AD2-0F64-4D07-91BB-5720959406D0}" srcOrd="2" destOrd="0" parTransId="{07B03CAF-2F94-448F-A1ED-F0219241AE3C}" sibTransId="{E406F95F-99CF-4913-8CBC-07EEA91A0ECF}"/>
    <dgm:cxn modelId="{B5B112DB-F917-420E-99C8-2C979F861FBB}" srcId="{47F09F41-EDFB-479F-99D6-FFF188C437D1}" destId="{D4602CD7-CA70-46A3-942F-BE5FAB48702E}" srcOrd="2" destOrd="0" parTransId="{1BAF31D3-40D8-46DA-B107-BE9B2B5A5825}" sibTransId="{D95E351D-251D-48B7-9623-48F690F507F9}"/>
    <dgm:cxn modelId="{6DA44EDB-575D-42BD-B659-AEF81FA3C23C}" type="presOf" srcId="{65724AD2-0F64-4D07-91BB-5720959406D0}" destId="{BADB3837-ECA3-4313-9B91-AB7C601F7345}" srcOrd="1" destOrd="4" presId="urn:microsoft.com/office/officeart/2005/8/layout/hList7"/>
    <dgm:cxn modelId="{E8D85DDE-8627-4E30-8A5D-6E248BEE88E8}" type="presOf" srcId="{F11B99C3-4102-498B-942B-F5D50362AEE0}" destId="{1DCBB4D9-BC3C-4027-98AD-A1DF9AA1C0BC}" srcOrd="0" destOrd="6" presId="urn:microsoft.com/office/officeart/2005/8/layout/hList7"/>
    <dgm:cxn modelId="{CBCB40E1-32D8-4259-A82D-5868BA327B32}" srcId="{7B7CB0A0-DE33-41DB-ACF5-FDAE57EEBF2D}" destId="{410DEE0C-1E26-4C2A-97E7-4ECA43098306}" srcOrd="0" destOrd="0" parTransId="{020FFF32-2C3D-4078-9F9C-9010CA85200F}" sibTransId="{E2229549-0A55-479C-8D64-728B04A85A08}"/>
    <dgm:cxn modelId="{7911ADE1-A8D1-4F69-9A73-1B72E9EF7298}" srcId="{E991E803-C836-4662-BAB1-733CAAE1F079}" destId="{7B7CB0A0-DE33-41DB-ACF5-FDAE57EEBF2D}" srcOrd="1" destOrd="0" parTransId="{1453C1D3-EDF3-4C79-A8FE-23B64A31EBC1}" sibTransId="{953083AE-7EDC-4640-8647-5F1B7E10B58B}"/>
    <dgm:cxn modelId="{17604AE2-8606-4F7F-898A-EBA1BC97EBB2}" srcId="{410DEE0C-1E26-4C2A-97E7-4ECA43098306}" destId="{809B5DFF-399C-4847-B53C-A60161A663AA}" srcOrd="3" destOrd="0" parTransId="{52253D82-2795-44A8-A206-661C081B8256}" sibTransId="{2BC0BF07-D418-4672-B8D2-BF9CC9EAC6C8}"/>
    <dgm:cxn modelId="{324AECE6-ED96-4CA5-BBDB-145766A645ED}" srcId="{518E8462-0CEB-48C5-8DA9-AFBA4F1D7577}" destId="{5721441E-6898-47B1-858F-4401E37F0183}" srcOrd="3" destOrd="0" parTransId="{F9D17FE9-61A3-4998-B42F-2C17E68EB46D}" sibTransId="{1ABEB5A4-64CA-493C-8E34-23BE222B1F2F}"/>
    <dgm:cxn modelId="{B3043DEE-658F-4D9B-AD2F-B8F07BF55425}" srcId="{518E8462-0CEB-48C5-8DA9-AFBA4F1D7577}" destId="{29609836-B0E7-45E8-A0C5-F5BB27BB6DE6}" srcOrd="4" destOrd="0" parTransId="{4687D15F-157A-4B28-B4A9-A0ED8D6B8042}" sibTransId="{E0B1F137-B752-4ED5-8E9B-A0329293C4E7}"/>
    <dgm:cxn modelId="{041344EF-A5D7-4222-96E8-E7C7F92496EE}" type="presOf" srcId="{65724AD2-0F64-4D07-91BB-5720959406D0}" destId="{1DCBB4D9-BC3C-4027-98AD-A1DF9AA1C0BC}" srcOrd="0" destOrd="4" presId="urn:microsoft.com/office/officeart/2005/8/layout/hList7"/>
    <dgm:cxn modelId="{AD418CEF-746B-4817-8EF8-9125DCF475EB}" type="presOf" srcId="{557E758F-E22F-46CC-978D-DAB87A0614E6}" destId="{A008844D-AFD0-41E9-89F9-6EA1DC741F8C}" srcOrd="1" destOrd="5" presId="urn:microsoft.com/office/officeart/2005/8/layout/hList7"/>
    <dgm:cxn modelId="{3D0347F0-E33C-4988-9033-D3AEAAF1E228}" type="presOf" srcId="{7B7CB0A0-DE33-41DB-ACF5-FDAE57EEBF2D}" destId="{1DCBB4D9-BC3C-4027-98AD-A1DF9AA1C0BC}" srcOrd="0" destOrd="0" presId="urn:microsoft.com/office/officeart/2005/8/layout/hList7"/>
    <dgm:cxn modelId="{2AF0F4F0-C5FA-49B1-8054-1B72EA138B76}" srcId="{47F09F41-EDFB-479F-99D6-FFF188C437D1}" destId="{E19A4AF5-6BD0-4B6B-BDFE-E3C6EAC4EDDF}" srcOrd="1" destOrd="0" parTransId="{74F1FAB3-D81A-40D1-B5CF-917D9ECD6FA9}" sibTransId="{ECE5893D-90C4-45A4-B85C-685307255A9C}"/>
    <dgm:cxn modelId="{96BDB5F6-3440-4D19-8950-7CC4E3EE49CA}" type="presOf" srcId="{47F09F41-EDFB-479F-99D6-FFF188C437D1}" destId="{E4C087E9-7F1C-4F38-931F-F9F2E9B9A3A5}" srcOrd="1" destOrd="1" presId="urn:microsoft.com/office/officeart/2005/8/layout/hList7"/>
    <dgm:cxn modelId="{854601F8-A9AE-4E4E-8C1C-C6F37C9C36D7}" type="presOf" srcId="{E312AFA2-BF10-4887-B2EC-CF06530B6921}" destId="{B155F9E5-9F0F-43BA-95BE-B07B4820FF59}" srcOrd="0" destOrd="0" presId="urn:microsoft.com/office/officeart/2005/8/layout/hList7"/>
    <dgm:cxn modelId="{B096C5F9-55E3-4964-8D80-446AC33AA193}" type="presOf" srcId="{1788EB83-FA6E-4F63-8B65-D3CBF2D27A85}" destId="{B58593D2-8BF3-4169-BECF-32418DDB8BE8}" srcOrd="1" destOrd="2" presId="urn:microsoft.com/office/officeart/2005/8/layout/hList7"/>
    <dgm:cxn modelId="{F6EC09FD-C8D0-4FEB-9B9D-5C921435A011}" srcId="{410DEE0C-1E26-4C2A-97E7-4ECA43098306}" destId="{E0189038-4E61-48BD-B0D3-5EF888865388}" srcOrd="1" destOrd="0" parTransId="{20C7227D-0E8B-4BB2-97F0-A0C20E82F996}" sibTransId="{F12E634B-0E05-482A-9373-74EEDF5A1A92}"/>
    <dgm:cxn modelId="{1459E8FE-2C5C-4163-A6D0-9C01F48A7192}" type="presOf" srcId="{E3ED7F6F-E532-42F6-8597-D87319D1C90A}" destId="{BADB3837-ECA3-4313-9B91-AB7C601F7345}" srcOrd="1" destOrd="2" presId="urn:microsoft.com/office/officeart/2005/8/layout/hList7"/>
    <dgm:cxn modelId="{5AB566C4-B7EC-445A-BE49-FB34A86C8BBF}" type="presParOf" srcId="{D32B0467-A5C1-4EA3-88A9-7AC53949627C}" destId="{1438E6DC-9684-4140-B288-C9505DAA8D2A}" srcOrd="0" destOrd="0" presId="urn:microsoft.com/office/officeart/2005/8/layout/hList7"/>
    <dgm:cxn modelId="{97E7669A-C152-408C-8A1D-2B22E62C8EC7}" type="presParOf" srcId="{D32B0467-A5C1-4EA3-88A9-7AC53949627C}" destId="{4F383C7D-8547-4BFE-B012-4FCC84FECE6B}" srcOrd="1" destOrd="0" presId="urn:microsoft.com/office/officeart/2005/8/layout/hList7"/>
    <dgm:cxn modelId="{9DDAD7EC-54B6-46C2-94F2-10D1AFAB6731}" type="presParOf" srcId="{4F383C7D-8547-4BFE-B012-4FCC84FECE6B}" destId="{505DBB1F-5150-463B-A55B-30F0313F41BD}" srcOrd="0" destOrd="0" presId="urn:microsoft.com/office/officeart/2005/8/layout/hList7"/>
    <dgm:cxn modelId="{1B9B8854-8B95-42E2-ABB2-9C93B4CBF3BE}" type="presParOf" srcId="{505DBB1F-5150-463B-A55B-30F0313F41BD}" destId="{275BD113-8C3A-4E62-8ED7-B1CFA5BD3967}" srcOrd="0" destOrd="0" presId="urn:microsoft.com/office/officeart/2005/8/layout/hList7"/>
    <dgm:cxn modelId="{AB1700D0-7CC4-4CA0-87E9-FF8D887EF76E}" type="presParOf" srcId="{505DBB1F-5150-463B-A55B-30F0313F41BD}" destId="{A008844D-AFD0-41E9-89F9-6EA1DC741F8C}" srcOrd="1" destOrd="0" presId="urn:microsoft.com/office/officeart/2005/8/layout/hList7"/>
    <dgm:cxn modelId="{93D0B59A-101D-4FA5-8D10-16C80848E3CB}" type="presParOf" srcId="{505DBB1F-5150-463B-A55B-30F0313F41BD}" destId="{AB068864-85C6-4618-88F8-C5BD961DBC87}" srcOrd="2" destOrd="0" presId="urn:microsoft.com/office/officeart/2005/8/layout/hList7"/>
    <dgm:cxn modelId="{FC81CA20-1709-4907-8D28-419B3C019078}" type="presParOf" srcId="{505DBB1F-5150-463B-A55B-30F0313F41BD}" destId="{D1E7AEC7-B405-4D86-88EE-473D4C91B71D}" srcOrd="3" destOrd="0" presId="urn:microsoft.com/office/officeart/2005/8/layout/hList7"/>
    <dgm:cxn modelId="{8C994101-F52F-4396-9630-3061696565DE}" type="presParOf" srcId="{4F383C7D-8547-4BFE-B012-4FCC84FECE6B}" destId="{D0577DF7-01AD-4B46-B0D6-94C518850128}" srcOrd="1" destOrd="0" presId="urn:microsoft.com/office/officeart/2005/8/layout/hList7"/>
    <dgm:cxn modelId="{632AF516-919B-4B84-B1B3-AEB4A0DD7D30}" type="presParOf" srcId="{4F383C7D-8547-4BFE-B012-4FCC84FECE6B}" destId="{DE0E8F6A-F1BC-41C6-959A-01C24A140538}" srcOrd="2" destOrd="0" presId="urn:microsoft.com/office/officeart/2005/8/layout/hList7"/>
    <dgm:cxn modelId="{4F91F7C0-AA0A-44F9-AFED-4E70FFF87016}" type="presParOf" srcId="{DE0E8F6A-F1BC-41C6-959A-01C24A140538}" destId="{1DCBB4D9-BC3C-4027-98AD-A1DF9AA1C0BC}" srcOrd="0" destOrd="0" presId="urn:microsoft.com/office/officeart/2005/8/layout/hList7"/>
    <dgm:cxn modelId="{6B9149E3-C44B-4E89-BFA9-1086F21DB01F}" type="presParOf" srcId="{DE0E8F6A-F1BC-41C6-959A-01C24A140538}" destId="{BADB3837-ECA3-4313-9B91-AB7C601F7345}" srcOrd="1" destOrd="0" presId="urn:microsoft.com/office/officeart/2005/8/layout/hList7"/>
    <dgm:cxn modelId="{2A6B62F1-3359-41B1-98D9-BC72CC288433}" type="presParOf" srcId="{DE0E8F6A-F1BC-41C6-959A-01C24A140538}" destId="{6105A510-7682-417C-8027-BC6720FD0A1E}" srcOrd="2" destOrd="0" presId="urn:microsoft.com/office/officeart/2005/8/layout/hList7"/>
    <dgm:cxn modelId="{6B1EB499-3D29-463C-B195-CEEB4AD39ED1}" type="presParOf" srcId="{DE0E8F6A-F1BC-41C6-959A-01C24A140538}" destId="{8E5EE8FF-102A-4174-BDA6-8A2034845993}" srcOrd="3" destOrd="0" presId="urn:microsoft.com/office/officeart/2005/8/layout/hList7"/>
    <dgm:cxn modelId="{6A7ED1B8-79D9-4BEA-B39D-9CFBF37F30B7}" type="presParOf" srcId="{4F383C7D-8547-4BFE-B012-4FCC84FECE6B}" destId="{9C6663F0-6F40-4250-811C-CE0B0EBC33D8}" srcOrd="3" destOrd="0" presId="urn:microsoft.com/office/officeart/2005/8/layout/hList7"/>
    <dgm:cxn modelId="{A5E8339A-3A67-4F42-8157-94C160723ACF}" type="presParOf" srcId="{4F383C7D-8547-4BFE-B012-4FCC84FECE6B}" destId="{696D972C-A848-4C0D-9989-312CF7453446}" srcOrd="4" destOrd="0" presId="urn:microsoft.com/office/officeart/2005/8/layout/hList7"/>
    <dgm:cxn modelId="{F1BAF240-8EA5-4311-A561-EB6AC795A99C}" type="presParOf" srcId="{696D972C-A848-4C0D-9989-312CF7453446}" destId="{B155F9E5-9F0F-43BA-95BE-B07B4820FF59}" srcOrd="0" destOrd="0" presId="urn:microsoft.com/office/officeart/2005/8/layout/hList7"/>
    <dgm:cxn modelId="{66D03BAF-0F6E-4A87-BD77-B2D692329E44}" type="presParOf" srcId="{696D972C-A848-4C0D-9989-312CF7453446}" destId="{E4C087E9-7F1C-4F38-931F-F9F2E9B9A3A5}" srcOrd="1" destOrd="0" presId="urn:microsoft.com/office/officeart/2005/8/layout/hList7"/>
    <dgm:cxn modelId="{63854F07-E11C-4F57-AE9F-4F3C90C3A235}" type="presParOf" srcId="{696D972C-A848-4C0D-9989-312CF7453446}" destId="{97C6BBAA-8ACC-4F19-8059-E1A0546085FB}" srcOrd="2" destOrd="0" presId="urn:microsoft.com/office/officeart/2005/8/layout/hList7"/>
    <dgm:cxn modelId="{16354AF6-484F-4EE5-A802-87A83577D096}" type="presParOf" srcId="{696D972C-A848-4C0D-9989-312CF7453446}" destId="{96F248AE-F6BA-4AE5-95C0-C6A65DCA902B}" srcOrd="3" destOrd="0" presId="urn:microsoft.com/office/officeart/2005/8/layout/hList7"/>
    <dgm:cxn modelId="{87B5C03B-B786-4F41-9AE4-90150E519DB9}" type="presParOf" srcId="{4F383C7D-8547-4BFE-B012-4FCC84FECE6B}" destId="{A17EA9D8-0AF9-459B-BF1C-BDAF74D0AD1D}" srcOrd="5" destOrd="0" presId="urn:microsoft.com/office/officeart/2005/8/layout/hList7"/>
    <dgm:cxn modelId="{C91D6C6C-36CF-42A7-A14C-FFABBDE59C0F}" type="presParOf" srcId="{4F383C7D-8547-4BFE-B012-4FCC84FECE6B}" destId="{78CA9C06-6313-42EE-97A5-3C1D18524423}" srcOrd="6" destOrd="0" presId="urn:microsoft.com/office/officeart/2005/8/layout/hList7"/>
    <dgm:cxn modelId="{45FF1E44-B0A2-430A-8D1A-41E2CD77133C}" type="presParOf" srcId="{78CA9C06-6313-42EE-97A5-3C1D18524423}" destId="{B360FCBE-94EE-44D9-B81F-E4113AB79116}" srcOrd="0" destOrd="0" presId="urn:microsoft.com/office/officeart/2005/8/layout/hList7"/>
    <dgm:cxn modelId="{4C19BE78-7EFC-48CF-825D-B21176B8341B}" type="presParOf" srcId="{78CA9C06-6313-42EE-97A5-3C1D18524423}" destId="{B58593D2-8BF3-4169-BECF-32418DDB8BE8}" srcOrd="1" destOrd="0" presId="urn:microsoft.com/office/officeart/2005/8/layout/hList7"/>
    <dgm:cxn modelId="{94BE390E-07D2-48D0-A53E-801C8BC213D8}" type="presParOf" srcId="{78CA9C06-6313-42EE-97A5-3C1D18524423}" destId="{7E91BEE9-F578-45FB-BA4B-03BE7E430686}" srcOrd="2" destOrd="0" presId="urn:microsoft.com/office/officeart/2005/8/layout/hList7"/>
    <dgm:cxn modelId="{E6574375-B402-4B5F-AC43-1D2293F86DC4}" type="presParOf" srcId="{78CA9C06-6313-42EE-97A5-3C1D18524423}" destId="{C05B8CFA-75E6-4CEB-8551-5EA6C233A4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756898-8510-43E1-815F-ECEBAE14D882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8B9FEB19-DD5C-443F-A927-4629ED2639F2}">
      <dgm:prSet phldrT="[Texte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0" noProof="0" dirty="0">
              <a:solidFill>
                <a:srgbClr val="002060"/>
              </a:solidFill>
            </a:rPr>
            <a:t>All the measures that secure a perimeter</a:t>
          </a:r>
          <a:endParaRPr lang="fr-FR" sz="1200" b="0" noProof="0" dirty="0">
            <a:solidFill>
              <a:srgbClr val="002060"/>
            </a:solidFill>
          </a:endParaRPr>
        </a:p>
      </dgm:t>
    </dgm:pt>
    <dgm:pt modelId="{DF03E469-F3E3-4ABD-B431-9EAF0849AA9B}" type="parTrans" cxnId="{5C35A415-3F6E-48B5-B430-642848E09CE8}">
      <dgm:prSet/>
      <dgm:spPr/>
      <dgm:t>
        <a:bodyPr/>
        <a:lstStyle/>
        <a:p>
          <a:endParaRPr lang="fr-FR" sz="1200" b="0"/>
        </a:p>
      </dgm:t>
    </dgm:pt>
    <dgm:pt modelId="{FF913E35-0361-4679-8187-811D1228782B}" type="sibTrans" cxnId="{5C35A415-3F6E-48B5-B430-642848E09CE8}">
      <dgm:prSet/>
      <dgm:spPr/>
      <dgm:t>
        <a:bodyPr/>
        <a:lstStyle/>
        <a:p>
          <a:endParaRPr lang="fr-FR" sz="1200" b="0"/>
        </a:p>
      </dgm:t>
    </dgm:pt>
    <dgm:pt modelId="{1B81AA9A-2025-4A29-AC78-5352A11D6EDA}">
      <dgm:prSet phldrT="[Texte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0" noProof="0" dirty="0">
              <a:solidFill>
                <a:srgbClr val="002060"/>
              </a:solidFill>
            </a:rPr>
            <a:t>Composed of </a:t>
          </a:r>
          <a:r>
            <a:rPr lang="en-US" sz="1200" b="0" noProof="0">
              <a:solidFill>
                <a:srgbClr val="002060"/>
              </a:solidFill>
            </a:rPr>
            <a:t>operated measures , </a:t>
          </a:r>
          <a:r>
            <a:rPr lang="en-US" sz="1200" b="0" noProof="0" dirty="0">
              <a:solidFill>
                <a:srgbClr val="002060"/>
              </a:solidFill>
            </a:rPr>
            <a:t>offered and consumed</a:t>
          </a:r>
          <a:endParaRPr lang="fr-FR" sz="1200" b="0" noProof="0" dirty="0">
            <a:solidFill>
              <a:srgbClr val="002060"/>
            </a:solidFill>
          </a:endParaRPr>
        </a:p>
      </dgm:t>
    </dgm:pt>
    <dgm:pt modelId="{737A9F34-8F35-4630-86AE-1DD012AAFF7C}" type="parTrans" cxnId="{0A705814-D382-414A-9A1C-1AE7D88B4C1A}">
      <dgm:prSet/>
      <dgm:spPr/>
      <dgm:t>
        <a:bodyPr/>
        <a:lstStyle/>
        <a:p>
          <a:endParaRPr lang="fr-FR" sz="1200" b="0"/>
        </a:p>
      </dgm:t>
    </dgm:pt>
    <dgm:pt modelId="{47B7CB33-8948-4C72-88B9-1B5096301FAC}" type="sibTrans" cxnId="{0A705814-D382-414A-9A1C-1AE7D88B4C1A}">
      <dgm:prSet/>
      <dgm:spPr/>
      <dgm:t>
        <a:bodyPr/>
        <a:lstStyle/>
        <a:p>
          <a:endParaRPr lang="fr-FR" sz="1200" b="0"/>
        </a:p>
      </dgm:t>
    </dgm:pt>
    <dgm:pt modelId="{9B588487-7557-4966-9034-209D72FEDCB3}">
      <dgm:prSet phldrT="[Texte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0" noProof="0" dirty="0">
              <a:solidFill>
                <a:srgbClr val="002060"/>
              </a:solidFill>
            </a:rPr>
            <a:t>Compared to goals to calculate a score</a:t>
          </a:r>
          <a:endParaRPr lang="fr-FR" sz="1200" b="0" noProof="0" dirty="0">
            <a:solidFill>
              <a:srgbClr val="002060"/>
            </a:solidFill>
          </a:endParaRPr>
        </a:p>
      </dgm:t>
    </dgm:pt>
    <dgm:pt modelId="{5ED43C74-29D9-4E0C-ADC9-00B18D88DDAC}" type="parTrans" cxnId="{9B390843-39EC-4AA0-9B56-6E3EB8FEB785}">
      <dgm:prSet/>
      <dgm:spPr/>
      <dgm:t>
        <a:bodyPr/>
        <a:lstStyle/>
        <a:p>
          <a:endParaRPr lang="fr-FR" sz="1200" b="0"/>
        </a:p>
      </dgm:t>
    </dgm:pt>
    <dgm:pt modelId="{A183B03E-4C2F-4B65-B76D-0E61B3B743F1}" type="sibTrans" cxnId="{9B390843-39EC-4AA0-9B56-6E3EB8FEB785}">
      <dgm:prSet/>
      <dgm:spPr/>
      <dgm:t>
        <a:bodyPr/>
        <a:lstStyle/>
        <a:p>
          <a:endParaRPr lang="fr-FR" sz="1200" b="0"/>
        </a:p>
      </dgm:t>
    </dgm:pt>
    <dgm:pt modelId="{CACE8218-B993-47EF-9639-0F8AE3779B6A}">
      <dgm:prSet phldrT="[Texte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fr-FR" sz="1600" b="0" noProof="0" dirty="0">
              <a:solidFill>
                <a:schemeClr val="bg2"/>
              </a:solidFill>
            </a:rPr>
            <a:t>Security base</a:t>
          </a:r>
        </a:p>
      </dgm:t>
    </dgm:pt>
    <dgm:pt modelId="{715027FC-1918-498A-936E-6752D7C56A1D}" type="parTrans" cxnId="{7FA1798F-B4DD-4F5B-8CF4-E2FBFB558F89}">
      <dgm:prSet/>
      <dgm:spPr/>
      <dgm:t>
        <a:bodyPr/>
        <a:lstStyle/>
        <a:p>
          <a:endParaRPr lang="fr-FR" sz="1200"/>
        </a:p>
      </dgm:t>
    </dgm:pt>
    <dgm:pt modelId="{73CE1CD5-7D7C-4636-BA96-70376B429818}" type="sibTrans" cxnId="{7FA1798F-B4DD-4F5B-8CF4-E2FBFB558F89}">
      <dgm:prSet/>
      <dgm:spPr/>
      <dgm:t>
        <a:bodyPr/>
        <a:lstStyle/>
        <a:p>
          <a:endParaRPr lang="fr-FR" sz="1200"/>
        </a:p>
      </dgm:t>
    </dgm:pt>
    <dgm:pt modelId="{2391BA2C-E018-48F5-B38C-4EDD39F13B19}">
      <dgm:prSet phldrT="[Texte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fr-FR" sz="1600" b="0" noProof="0" dirty="0" err="1">
              <a:solidFill>
                <a:schemeClr val="bg2"/>
              </a:solidFill>
            </a:rPr>
            <a:t>Measures</a:t>
          </a:r>
          <a:endParaRPr lang="fr-FR" sz="1600" b="0" noProof="0" dirty="0">
            <a:solidFill>
              <a:schemeClr val="bg2"/>
            </a:solidFill>
          </a:endParaRPr>
        </a:p>
      </dgm:t>
    </dgm:pt>
    <dgm:pt modelId="{9A10DBBE-01E4-40CF-8975-F0A98C187E36}" type="parTrans" cxnId="{9D743921-E923-4F79-8B4F-DFE85209608F}">
      <dgm:prSet/>
      <dgm:spPr/>
      <dgm:t>
        <a:bodyPr/>
        <a:lstStyle/>
        <a:p>
          <a:endParaRPr lang="fr-FR" sz="1200"/>
        </a:p>
      </dgm:t>
    </dgm:pt>
    <dgm:pt modelId="{F971E0DE-0C86-49F0-B554-64BA4F116E61}" type="sibTrans" cxnId="{9D743921-E923-4F79-8B4F-DFE85209608F}">
      <dgm:prSet/>
      <dgm:spPr/>
      <dgm:t>
        <a:bodyPr/>
        <a:lstStyle/>
        <a:p>
          <a:endParaRPr lang="fr-FR" sz="1200"/>
        </a:p>
      </dgm:t>
    </dgm:pt>
    <dgm:pt modelId="{529B9685-A85C-4E9C-9432-C6BC2F42F8FD}">
      <dgm:prSet phldrT="[Texte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0" noProof="0" dirty="0">
              <a:solidFill>
                <a:srgbClr val="002060"/>
              </a:solidFill>
            </a:rPr>
            <a:t>Software and/or processes and/or team to secure a perimeter </a:t>
          </a:r>
          <a:endParaRPr lang="fr-FR" sz="1200" b="0" noProof="0" dirty="0">
            <a:solidFill>
              <a:srgbClr val="002060"/>
            </a:solidFill>
          </a:endParaRPr>
        </a:p>
      </dgm:t>
    </dgm:pt>
    <dgm:pt modelId="{C03437EC-BDE0-4864-9E5C-51AF2D73526C}" type="parTrans" cxnId="{F2E484A4-F7AA-409B-8A61-D992F708E902}">
      <dgm:prSet/>
      <dgm:spPr/>
      <dgm:t>
        <a:bodyPr/>
        <a:lstStyle/>
        <a:p>
          <a:endParaRPr lang="fr-FR" sz="1200"/>
        </a:p>
      </dgm:t>
    </dgm:pt>
    <dgm:pt modelId="{984E20AE-BC7B-49E1-85D1-5F1DC890CC17}" type="sibTrans" cxnId="{F2E484A4-F7AA-409B-8A61-D992F708E902}">
      <dgm:prSet/>
      <dgm:spPr/>
      <dgm:t>
        <a:bodyPr/>
        <a:lstStyle/>
        <a:p>
          <a:endParaRPr lang="fr-FR" sz="1200"/>
        </a:p>
      </dgm:t>
    </dgm:pt>
    <dgm:pt modelId="{2FC85BFB-6148-4982-AF1B-E585E3BB2092}">
      <dgm:prSet phldrT="[Texte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0" noProof="0" dirty="0">
              <a:solidFill>
                <a:srgbClr val="002060"/>
              </a:solidFill>
            </a:rPr>
            <a:t>Can be offered at different perimeters</a:t>
          </a:r>
          <a:endParaRPr lang="fr-FR" sz="1200" b="0" noProof="0" dirty="0">
            <a:solidFill>
              <a:srgbClr val="002060"/>
            </a:solidFill>
          </a:endParaRPr>
        </a:p>
      </dgm:t>
    </dgm:pt>
    <dgm:pt modelId="{C1069D66-C5F7-468E-87B8-BF0879B11CE9}" type="parTrans" cxnId="{6535B998-062B-4FF1-BB72-83CF0A9739A0}">
      <dgm:prSet/>
      <dgm:spPr/>
      <dgm:t>
        <a:bodyPr/>
        <a:lstStyle/>
        <a:p>
          <a:endParaRPr lang="fr-FR" sz="1200"/>
        </a:p>
      </dgm:t>
    </dgm:pt>
    <dgm:pt modelId="{0F9AFD24-3A9B-4DB9-9A29-C9E0130B1E8A}" type="sibTrans" cxnId="{6535B998-062B-4FF1-BB72-83CF0A9739A0}">
      <dgm:prSet/>
      <dgm:spPr/>
      <dgm:t>
        <a:bodyPr/>
        <a:lstStyle/>
        <a:p>
          <a:endParaRPr lang="fr-FR" sz="1200"/>
        </a:p>
      </dgm:t>
    </dgm:pt>
    <dgm:pt modelId="{94FCF8CA-579F-49C8-9EE7-F6E22844BD71}">
      <dgm:prSet phldrT="[Texte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0" noProof="0" dirty="0" err="1">
              <a:solidFill>
                <a:srgbClr val="002060"/>
              </a:solidFill>
            </a:rPr>
            <a:t>Tenacy</a:t>
          </a:r>
          <a:r>
            <a:rPr lang="en-US" sz="1200" b="0" noProof="0" dirty="0">
              <a:solidFill>
                <a:srgbClr val="002060"/>
              </a:solidFill>
            </a:rPr>
            <a:t> pivot element to link objects together.</a:t>
          </a:r>
          <a:endParaRPr lang="fr-FR" sz="1200" b="0" noProof="0" dirty="0">
            <a:solidFill>
              <a:srgbClr val="002060"/>
            </a:solidFill>
          </a:endParaRPr>
        </a:p>
      </dgm:t>
    </dgm:pt>
    <dgm:pt modelId="{0A84E1E6-49C5-4BEC-97D5-58125C7471BD}" type="parTrans" cxnId="{254CF431-E3A6-466E-BDA1-25316902AC53}">
      <dgm:prSet/>
      <dgm:spPr/>
      <dgm:t>
        <a:bodyPr/>
        <a:lstStyle/>
        <a:p>
          <a:endParaRPr lang="fr-FR" sz="1200"/>
        </a:p>
      </dgm:t>
    </dgm:pt>
    <dgm:pt modelId="{FBDE21A5-3193-4D92-A094-7148C061822F}" type="sibTrans" cxnId="{254CF431-E3A6-466E-BDA1-25316902AC53}">
      <dgm:prSet/>
      <dgm:spPr/>
      <dgm:t>
        <a:bodyPr/>
        <a:lstStyle/>
        <a:p>
          <a:endParaRPr lang="fr-FR" sz="1200"/>
        </a:p>
      </dgm:t>
    </dgm:pt>
    <dgm:pt modelId="{B5BE05F2-95BF-4224-9B55-6FA77264EDB3}">
      <dgm:prSet phldrT="[Texte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0" noProof="0" dirty="0">
              <a:solidFill>
                <a:srgbClr val="002060"/>
              </a:solidFill>
            </a:rPr>
            <a:t>Handled in different states in the solution</a:t>
          </a:r>
          <a:endParaRPr lang="fr-FR" sz="1200" b="0" noProof="0" dirty="0">
            <a:solidFill>
              <a:srgbClr val="002060"/>
            </a:solidFill>
          </a:endParaRPr>
        </a:p>
      </dgm:t>
    </dgm:pt>
    <dgm:pt modelId="{BE5950DB-3E58-4962-9A6B-09D98F616F13}" type="parTrans" cxnId="{91B041C9-E5E8-48FB-AFB8-4A41BCB46C50}">
      <dgm:prSet/>
      <dgm:spPr/>
      <dgm:t>
        <a:bodyPr/>
        <a:lstStyle/>
        <a:p>
          <a:endParaRPr lang="fr-FR" sz="1200"/>
        </a:p>
      </dgm:t>
    </dgm:pt>
    <dgm:pt modelId="{4EC65DEC-8CCD-40B6-913E-9905210CC8FE}" type="sibTrans" cxnId="{91B041C9-E5E8-48FB-AFB8-4A41BCB46C50}">
      <dgm:prSet/>
      <dgm:spPr/>
      <dgm:t>
        <a:bodyPr/>
        <a:lstStyle/>
        <a:p>
          <a:endParaRPr lang="fr-FR" sz="1200"/>
        </a:p>
      </dgm:t>
    </dgm:pt>
    <dgm:pt modelId="{94564AFA-37FB-4A6A-BFC8-4CA9D33E1D57}">
      <dgm:prSet phldrT="[Texte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0" kern="1200" noProof="0" dirty="0">
              <a:solidFill>
                <a:srgbClr val="002060"/>
              </a:solidFill>
              <a:latin typeface="Montserrat"/>
              <a:ea typeface="+mn-ea"/>
              <a:cs typeface="+mn-cs"/>
            </a:rPr>
            <a:t>Can be analyzed for anomalies</a:t>
          </a:r>
          <a:endParaRPr lang="fr-FR" sz="1200" b="0" kern="1200" noProof="0" dirty="0">
            <a:solidFill>
              <a:srgbClr val="002060"/>
            </a:solidFill>
            <a:latin typeface="Montserrat"/>
            <a:ea typeface="+mn-ea"/>
            <a:cs typeface="+mn-cs"/>
          </a:endParaRPr>
        </a:p>
      </dgm:t>
    </dgm:pt>
    <dgm:pt modelId="{D6A6579D-DE55-4FE1-BD45-82E46EF46105}" type="parTrans" cxnId="{8C92DA85-40F4-42DB-BBD7-52F9BF6D6E8F}">
      <dgm:prSet/>
      <dgm:spPr/>
      <dgm:t>
        <a:bodyPr/>
        <a:lstStyle/>
        <a:p>
          <a:endParaRPr lang="fr-FR"/>
        </a:p>
      </dgm:t>
    </dgm:pt>
    <dgm:pt modelId="{CB8C8773-6EBE-4108-B27E-E15A5F5E2BAE}" type="sibTrans" cxnId="{8C92DA85-40F4-42DB-BBD7-52F9BF6D6E8F}">
      <dgm:prSet/>
      <dgm:spPr/>
      <dgm:t>
        <a:bodyPr/>
        <a:lstStyle/>
        <a:p>
          <a:endParaRPr lang="fr-FR"/>
        </a:p>
      </dgm:t>
    </dgm:pt>
    <dgm:pt modelId="{D5EC8BB2-432B-4A10-BE13-D942719E3AD5}" type="pres">
      <dgm:prSet presAssocID="{BC756898-8510-43E1-815F-ECEBAE14D882}" presName="theList" presStyleCnt="0">
        <dgm:presLayoutVars>
          <dgm:dir/>
          <dgm:animLvl val="lvl"/>
          <dgm:resizeHandles val="exact"/>
        </dgm:presLayoutVars>
      </dgm:prSet>
      <dgm:spPr/>
    </dgm:pt>
    <dgm:pt modelId="{ECCE929D-F43B-4A52-B978-E2B84B8C34CC}" type="pres">
      <dgm:prSet presAssocID="{2391BA2C-E018-48F5-B38C-4EDD39F13B19}" presName="compNode" presStyleCnt="0"/>
      <dgm:spPr/>
    </dgm:pt>
    <dgm:pt modelId="{5BE5E9DD-8999-4A52-B534-074594C35741}" type="pres">
      <dgm:prSet presAssocID="{2391BA2C-E018-48F5-B38C-4EDD39F13B19}" presName="aNode" presStyleLbl="bgShp" presStyleIdx="0" presStyleCnt="2"/>
      <dgm:spPr/>
    </dgm:pt>
    <dgm:pt modelId="{9CD06414-A0A7-42D4-8825-B46FB373EA08}" type="pres">
      <dgm:prSet presAssocID="{2391BA2C-E018-48F5-B38C-4EDD39F13B19}" presName="textNode" presStyleLbl="bgShp" presStyleIdx="0" presStyleCnt="2"/>
      <dgm:spPr/>
    </dgm:pt>
    <dgm:pt modelId="{0FFB8191-C43E-4994-95EF-71EE58966A47}" type="pres">
      <dgm:prSet presAssocID="{2391BA2C-E018-48F5-B38C-4EDD39F13B19}" presName="compChildNode" presStyleCnt="0"/>
      <dgm:spPr/>
    </dgm:pt>
    <dgm:pt modelId="{05515FAA-EC7A-4FD9-B071-F3DB63EA462C}" type="pres">
      <dgm:prSet presAssocID="{2391BA2C-E018-48F5-B38C-4EDD39F13B19}" presName="theInnerList" presStyleCnt="0"/>
      <dgm:spPr/>
    </dgm:pt>
    <dgm:pt modelId="{7355076E-A989-4296-9AD5-A2615ABFABC4}" type="pres">
      <dgm:prSet presAssocID="{529B9685-A85C-4E9C-9432-C6BC2F42F8FD}" presName="childNode" presStyleLbl="node1" presStyleIdx="0" presStyleCnt="8" custScaleX="99728" custScaleY="134599" custLinFactY="-4860" custLinFactNeighborX="-584" custLinFactNeighborY="-100000">
        <dgm:presLayoutVars>
          <dgm:bulletEnabled val="1"/>
        </dgm:presLayoutVars>
      </dgm:prSet>
      <dgm:spPr/>
    </dgm:pt>
    <dgm:pt modelId="{335BCD94-72B4-48B2-AF95-C9734FADC6D9}" type="pres">
      <dgm:prSet presAssocID="{529B9685-A85C-4E9C-9432-C6BC2F42F8FD}" presName="aSpace2" presStyleCnt="0"/>
      <dgm:spPr/>
    </dgm:pt>
    <dgm:pt modelId="{837F8117-A98D-4FB8-ACAB-C7621CEBB6B2}" type="pres">
      <dgm:prSet presAssocID="{2FC85BFB-6148-4982-AF1B-E585E3BB2092}" presName="childNode" presStyleLbl="node1" presStyleIdx="1" presStyleCnt="8" custLinFactY="-452" custLinFactNeighborX="-584" custLinFactNeighborY="-100000">
        <dgm:presLayoutVars>
          <dgm:bulletEnabled val="1"/>
        </dgm:presLayoutVars>
      </dgm:prSet>
      <dgm:spPr/>
    </dgm:pt>
    <dgm:pt modelId="{3251CF47-3343-4E2E-9A90-183748A6D34B}" type="pres">
      <dgm:prSet presAssocID="{2FC85BFB-6148-4982-AF1B-E585E3BB2092}" presName="aSpace2" presStyleCnt="0"/>
      <dgm:spPr/>
    </dgm:pt>
    <dgm:pt modelId="{76CD4DB2-1349-4167-B78F-B42E0B2EDD9D}" type="pres">
      <dgm:prSet presAssocID="{94FCF8CA-579F-49C8-9EE7-F6E22844BD71}" presName="childNode" presStyleLbl="node1" presStyleIdx="2" presStyleCnt="8" custScaleY="135266" custLinFactNeighborX="-584" custLinFactNeighborY="-38602">
        <dgm:presLayoutVars>
          <dgm:bulletEnabled val="1"/>
        </dgm:presLayoutVars>
      </dgm:prSet>
      <dgm:spPr/>
    </dgm:pt>
    <dgm:pt modelId="{924787A0-785E-40BC-B318-47D6406EC684}" type="pres">
      <dgm:prSet presAssocID="{94FCF8CA-579F-49C8-9EE7-F6E22844BD71}" presName="aSpace2" presStyleCnt="0"/>
      <dgm:spPr/>
    </dgm:pt>
    <dgm:pt modelId="{68EA0E68-A561-4DDD-B72F-3BD683DE98CD}" type="pres">
      <dgm:prSet presAssocID="{B5BE05F2-95BF-4224-9B55-6FA77264EDB3}" presName="childNode" presStyleLbl="node1" presStyleIdx="3" presStyleCnt="8" custLinFactNeighborX="-584" custLinFactNeighborY="-16573">
        <dgm:presLayoutVars>
          <dgm:bulletEnabled val="1"/>
        </dgm:presLayoutVars>
      </dgm:prSet>
      <dgm:spPr/>
    </dgm:pt>
    <dgm:pt modelId="{C2AF84E6-85B2-4230-B17B-894E716460B6}" type="pres">
      <dgm:prSet presAssocID="{B5BE05F2-95BF-4224-9B55-6FA77264EDB3}" presName="aSpace2" presStyleCnt="0"/>
      <dgm:spPr/>
    </dgm:pt>
    <dgm:pt modelId="{84F80F38-FFA1-4E10-A906-570D6F7A342A}" type="pres">
      <dgm:prSet presAssocID="{94564AFA-37FB-4A6A-BFC8-4CA9D33E1D57}" presName="childNode" presStyleLbl="node1" presStyleIdx="4" presStyleCnt="8" custScaleY="179035" custLinFactNeighborX="-584" custLinFactNeighborY="12868">
        <dgm:presLayoutVars>
          <dgm:bulletEnabled val="1"/>
        </dgm:presLayoutVars>
      </dgm:prSet>
      <dgm:spPr/>
    </dgm:pt>
    <dgm:pt modelId="{2429CA55-773B-4631-986E-C7EDEBF0903C}" type="pres">
      <dgm:prSet presAssocID="{2391BA2C-E018-48F5-B38C-4EDD39F13B19}" presName="aSpace" presStyleCnt="0"/>
      <dgm:spPr/>
    </dgm:pt>
    <dgm:pt modelId="{BFB682EC-2706-4F05-9AEF-743B5B42BF07}" type="pres">
      <dgm:prSet presAssocID="{CACE8218-B993-47EF-9639-0F8AE3779B6A}" presName="compNode" presStyleCnt="0"/>
      <dgm:spPr/>
    </dgm:pt>
    <dgm:pt modelId="{3E8F6973-6FB2-4258-B33B-3F04E906E77F}" type="pres">
      <dgm:prSet presAssocID="{CACE8218-B993-47EF-9639-0F8AE3779B6A}" presName="aNode" presStyleLbl="bgShp" presStyleIdx="1" presStyleCnt="2"/>
      <dgm:spPr/>
    </dgm:pt>
    <dgm:pt modelId="{A1E05D5B-DED1-4094-9CCB-8261B6EAF8D4}" type="pres">
      <dgm:prSet presAssocID="{CACE8218-B993-47EF-9639-0F8AE3779B6A}" presName="textNode" presStyleLbl="bgShp" presStyleIdx="1" presStyleCnt="2"/>
      <dgm:spPr/>
    </dgm:pt>
    <dgm:pt modelId="{A30BD2F6-4E71-4CF8-BEBA-9C5B3F4B3B0B}" type="pres">
      <dgm:prSet presAssocID="{CACE8218-B993-47EF-9639-0F8AE3779B6A}" presName="compChildNode" presStyleCnt="0"/>
      <dgm:spPr/>
    </dgm:pt>
    <dgm:pt modelId="{8F4F88CC-D499-4218-94D8-D49CDA034245}" type="pres">
      <dgm:prSet presAssocID="{CACE8218-B993-47EF-9639-0F8AE3779B6A}" presName="theInnerList" presStyleCnt="0"/>
      <dgm:spPr/>
    </dgm:pt>
    <dgm:pt modelId="{83381C3C-F241-4ECD-8012-F74796C6A64E}" type="pres">
      <dgm:prSet presAssocID="{8B9FEB19-DD5C-443F-A927-4629ED2639F2}" presName="childNode" presStyleLbl="node1" presStyleIdx="5" presStyleCnt="8">
        <dgm:presLayoutVars>
          <dgm:bulletEnabled val="1"/>
        </dgm:presLayoutVars>
      </dgm:prSet>
      <dgm:spPr/>
    </dgm:pt>
    <dgm:pt modelId="{0DBA060E-B903-42E8-866B-16B36B09F1B6}" type="pres">
      <dgm:prSet presAssocID="{8B9FEB19-DD5C-443F-A927-4629ED2639F2}" presName="aSpace2" presStyleCnt="0"/>
      <dgm:spPr/>
    </dgm:pt>
    <dgm:pt modelId="{E5553AA3-B67E-42F2-878F-28008A555AA9}" type="pres">
      <dgm:prSet presAssocID="{1B81AA9A-2025-4A29-AC78-5352A11D6EDA}" presName="childNode" presStyleLbl="node1" presStyleIdx="6" presStyleCnt="8">
        <dgm:presLayoutVars>
          <dgm:bulletEnabled val="1"/>
        </dgm:presLayoutVars>
      </dgm:prSet>
      <dgm:spPr/>
    </dgm:pt>
    <dgm:pt modelId="{84483C65-A44F-4F01-A164-3A4EF177E027}" type="pres">
      <dgm:prSet presAssocID="{1B81AA9A-2025-4A29-AC78-5352A11D6EDA}" presName="aSpace2" presStyleCnt="0"/>
      <dgm:spPr/>
    </dgm:pt>
    <dgm:pt modelId="{A9E426FF-EB98-4E34-8848-EE5EA004AFF2}" type="pres">
      <dgm:prSet presAssocID="{9B588487-7557-4966-9034-209D72FEDCB3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3B4B4206-55C3-4365-8C25-B912410CC42E}" type="presOf" srcId="{2391BA2C-E018-48F5-B38C-4EDD39F13B19}" destId="{9CD06414-A0A7-42D4-8825-B46FB373EA08}" srcOrd="1" destOrd="0" presId="urn:microsoft.com/office/officeart/2005/8/layout/lProcess2"/>
    <dgm:cxn modelId="{01CE8612-F85C-4C05-B30F-2247641D0623}" type="presOf" srcId="{94FCF8CA-579F-49C8-9EE7-F6E22844BD71}" destId="{76CD4DB2-1349-4167-B78F-B42E0B2EDD9D}" srcOrd="0" destOrd="0" presId="urn:microsoft.com/office/officeart/2005/8/layout/lProcess2"/>
    <dgm:cxn modelId="{0A705814-D382-414A-9A1C-1AE7D88B4C1A}" srcId="{CACE8218-B993-47EF-9639-0F8AE3779B6A}" destId="{1B81AA9A-2025-4A29-AC78-5352A11D6EDA}" srcOrd="1" destOrd="0" parTransId="{737A9F34-8F35-4630-86AE-1DD012AAFF7C}" sibTransId="{47B7CB33-8948-4C72-88B9-1B5096301FAC}"/>
    <dgm:cxn modelId="{5C35A415-3F6E-48B5-B430-642848E09CE8}" srcId="{CACE8218-B993-47EF-9639-0F8AE3779B6A}" destId="{8B9FEB19-DD5C-443F-A927-4629ED2639F2}" srcOrd="0" destOrd="0" parTransId="{DF03E469-F3E3-4ABD-B431-9EAF0849AA9B}" sibTransId="{FF913E35-0361-4679-8187-811D1228782B}"/>
    <dgm:cxn modelId="{9D743921-E923-4F79-8B4F-DFE85209608F}" srcId="{BC756898-8510-43E1-815F-ECEBAE14D882}" destId="{2391BA2C-E018-48F5-B38C-4EDD39F13B19}" srcOrd="0" destOrd="0" parTransId="{9A10DBBE-01E4-40CF-8975-F0A98C187E36}" sibTransId="{F971E0DE-0C86-49F0-B554-64BA4F116E61}"/>
    <dgm:cxn modelId="{838B4D29-C3EE-4C80-93D2-7791EFC1DEE0}" type="presOf" srcId="{2FC85BFB-6148-4982-AF1B-E585E3BB2092}" destId="{837F8117-A98D-4FB8-ACAB-C7621CEBB6B2}" srcOrd="0" destOrd="0" presId="urn:microsoft.com/office/officeart/2005/8/layout/lProcess2"/>
    <dgm:cxn modelId="{5AF9292D-2FF3-49C1-B942-C42851E1C77F}" type="presOf" srcId="{94564AFA-37FB-4A6A-BFC8-4CA9D33E1D57}" destId="{84F80F38-FFA1-4E10-A906-570D6F7A342A}" srcOrd="0" destOrd="0" presId="urn:microsoft.com/office/officeart/2005/8/layout/lProcess2"/>
    <dgm:cxn modelId="{254CF431-E3A6-466E-BDA1-25316902AC53}" srcId="{2391BA2C-E018-48F5-B38C-4EDD39F13B19}" destId="{94FCF8CA-579F-49C8-9EE7-F6E22844BD71}" srcOrd="2" destOrd="0" parTransId="{0A84E1E6-49C5-4BEC-97D5-58125C7471BD}" sibTransId="{FBDE21A5-3193-4D92-A094-7148C061822F}"/>
    <dgm:cxn modelId="{9AFB533F-74FB-4A67-AE09-1E426B4CA77C}" type="presOf" srcId="{8B9FEB19-DD5C-443F-A927-4629ED2639F2}" destId="{83381C3C-F241-4ECD-8012-F74796C6A64E}" srcOrd="0" destOrd="0" presId="urn:microsoft.com/office/officeart/2005/8/layout/lProcess2"/>
    <dgm:cxn modelId="{9B390843-39EC-4AA0-9B56-6E3EB8FEB785}" srcId="{CACE8218-B993-47EF-9639-0F8AE3779B6A}" destId="{9B588487-7557-4966-9034-209D72FEDCB3}" srcOrd="2" destOrd="0" parTransId="{5ED43C74-29D9-4E0C-ADC9-00B18D88DDAC}" sibTransId="{A183B03E-4C2F-4B65-B76D-0E61B3B743F1}"/>
    <dgm:cxn modelId="{F3557543-5E25-49E8-BA95-BE061E003B64}" type="presOf" srcId="{B5BE05F2-95BF-4224-9B55-6FA77264EDB3}" destId="{68EA0E68-A561-4DDD-B72F-3BD683DE98CD}" srcOrd="0" destOrd="0" presId="urn:microsoft.com/office/officeart/2005/8/layout/lProcess2"/>
    <dgm:cxn modelId="{97186D65-157D-4CF1-9334-8A615C2285A6}" type="presOf" srcId="{9B588487-7557-4966-9034-209D72FEDCB3}" destId="{A9E426FF-EB98-4E34-8848-EE5EA004AFF2}" srcOrd="0" destOrd="0" presId="urn:microsoft.com/office/officeart/2005/8/layout/lProcess2"/>
    <dgm:cxn modelId="{65F8B669-EEC4-4332-9F9E-959BC2D35AD5}" type="presOf" srcId="{BC756898-8510-43E1-815F-ECEBAE14D882}" destId="{D5EC8BB2-432B-4A10-BE13-D942719E3AD5}" srcOrd="0" destOrd="0" presId="urn:microsoft.com/office/officeart/2005/8/layout/lProcess2"/>
    <dgm:cxn modelId="{DD8C0556-9F6B-46BC-AD62-7BEE2A607B78}" type="presOf" srcId="{1B81AA9A-2025-4A29-AC78-5352A11D6EDA}" destId="{E5553AA3-B67E-42F2-878F-28008A555AA9}" srcOrd="0" destOrd="0" presId="urn:microsoft.com/office/officeart/2005/8/layout/lProcess2"/>
    <dgm:cxn modelId="{8C92DA85-40F4-42DB-BBD7-52F9BF6D6E8F}" srcId="{2391BA2C-E018-48F5-B38C-4EDD39F13B19}" destId="{94564AFA-37FB-4A6A-BFC8-4CA9D33E1D57}" srcOrd="4" destOrd="0" parTransId="{D6A6579D-DE55-4FE1-BD45-82E46EF46105}" sibTransId="{CB8C8773-6EBE-4108-B27E-E15A5F5E2BAE}"/>
    <dgm:cxn modelId="{A33D5F8C-9CD5-4E96-B383-32E3094982DB}" type="presOf" srcId="{CACE8218-B993-47EF-9639-0F8AE3779B6A}" destId="{3E8F6973-6FB2-4258-B33B-3F04E906E77F}" srcOrd="0" destOrd="0" presId="urn:microsoft.com/office/officeart/2005/8/layout/lProcess2"/>
    <dgm:cxn modelId="{7FA1798F-B4DD-4F5B-8CF4-E2FBFB558F89}" srcId="{BC756898-8510-43E1-815F-ECEBAE14D882}" destId="{CACE8218-B993-47EF-9639-0F8AE3779B6A}" srcOrd="1" destOrd="0" parTransId="{715027FC-1918-498A-936E-6752D7C56A1D}" sibTransId="{73CE1CD5-7D7C-4636-BA96-70376B429818}"/>
    <dgm:cxn modelId="{6535B998-062B-4FF1-BB72-83CF0A9739A0}" srcId="{2391BA2C-E018-48F5-B38C-4EDD39F13B19}" destId="{2FC85BFB-6148-4982-AF1B-E585E3BB2092}" srcOrd="1" destOrd="0" parTransId="{C1069D66-C5F7-468E-87B8-BF0879B11CE9}" sibTransId="{0F9AFD24-3A9B-4DB9-9A29-C9E0130B1E8A}"/>
    <dgm:cxn modelId="{F2E484A4-F7AA-409B-8A61-D992F708E902}" srcId="{2391BA2C-E018-48F5-B38C-4EDD39F13B19}" destId="{529B9685-A85C-4E9C-9432-C6BC2F42F8FD}" srcOrd="0" destOrd="0" parTransId="{C03437EC-BDE0-4864-9E5C-51AF2D73526C}" sibTransId="{984E20AE-BC7B-49E1-85D1-5F1DC890CC17}"/>
    <dgm:cxn modelId="{D487CFAD-A117-41D2-8E30-653DCAD79D47}" type="presOf" srcId="{529B9685-A85C-4E9C-9432-C6BC2F42F8FD}" destId="{7355076E-A989-4296-9AD5-A2615ABFABC4}" srcOrd="0" destOrd="0" presId="urn:microsoft.com/office/officeart/2005/8/layout/lProcess2"/>
    <dgm:cxn modelId="{BB3ECEBF-9818-4FB5-860B-467F9ADDD582}" type="presOf" srcId="{2391BA2C-E018-48F5-B38C-4EDD39F13B19}" destId="{5BE5E9DD-8999-4A52-B534-074594C35741}" srcOrd="0" destOrd="0" presId="urn:microsoft.com/office/officeart/2005/8/layout/lProcess2"/>
    <dgm:cxn modelId="{91B041C9-E5E8-48FB-AFB8-4A41BCB46C50}" srcId="{2391BA2C-E018-48F5-B38C-4EDD39F13B19}" destId="{B5BE05F2-95BF-4224-9B55-6FA77264EDB3}" srcOrd="3" destOrd="0" parTransId="{BE5950DB-3E58-4962-9A6B-09D98F616F13}" sibTransId="{4EC65DEC-8CCD-40B6-913E-9905210CC8FE}"/>
    <dgm:cxn modelId="{CC057ACC-CCE2-498D-BAC3-50FB4BEDB5C3}" type="presOf" srcId="{CACE8218-B993-47EF-9639-0F8AE3779B6A}" destId="{A1E05D5B-DED1-4094-9CCB-8261B6EAF8D4}" srcOrd="1" destOrd="0" presId="urn:microsoft.com/office/officeart/2005/8/layout/lProcess2"/>
    <dgm:cxn modelId="{2A4713A0-FD92-44BC-9305-05480B6964AB}" type="presParOf" srcId="{D5EC8BB2-432B-4A10-BE13-D942719E3AD5}" destId="{ECCE929D-F43B-4A52-B978-E2B84B8C34CC}" srcOrd="0" destOrd="0" presId="urn:microsoft.com/office/officeart/2005/8/layout/lProcess2"/>
    <dgm:cxn modelId="{79E7054C-8DE5-4804-8E11-B158CF62CC4E}" type="presParOf" srcId="{ECCE929D-F43B-4A52-B978-E2B84B8C34CC}" destId="{5BE5E9DD-8999-4A52-B534-074594C35741}" srcOrd="0" destOrd="0" presId="urn:microsoft.com/office/officeart/2005/8/layout/lProcess2"/>
    <dgm:cxn modelId="{87B5D298-72A6-451A-843B-C4B132892050}" type="presParOf" srcId="{ECCE929D-F43B-4A52-B978-E2B84B8C34CC}" destId="{9CD06414-A0A7-42D4-8825-B46FB373EA08}" srcOrd="1" destOrd="0" presId="urn:microsoft.com/office/officeart/2005/8/layout/lProcess2"/>
    <dgm:cxn modelId="{DDBA74DA-2950-402B-A668-440CD214D94C}" type="presParOf" srcId="{ECCE929D-F43B-4A52-B978-E2B84B8C34CC}" destId="{0FFB8191-C43E-4994-95EF-71EE58966A47}" srcOrd="2" destOrd="0" presId="urn:microsoft.com/office/officeart/2005/8/layout/lProcess2"/>
    <dgm:cxn modelId="{02BEA09E-9B82-4515-A4B7-CF3D0DAD709F}" type="presParOf" srcId="{0FFB8191-C43E-4994-95EF-71EE58966A47}" destId="{05515FAA-EC7A-4FD9-B071-F3DB63EA462C}" srcOrd="0" destOrd="0" presId="urn:microsoft.com/office/officeart/2005/8/layout/lProcess2"/>
    <dgm:cxn modelId="{8113805F-09D1-4803-8EA6-DEBF1D40DEC5}" type="presParOf" srcId="{05515FAA-EC7A-4FD9-B071-F3DB63EA462C}" destId="{7355076E-A989-4296-9AD5-A2615ABFABC4}" srcOrd="0" destOrd="0" presId="urn:microsoft.com/office/officeart/2005/8/layout/lProcess2"/>
    <dgm:cxn modelId="{81512C56-0D6D-47D4-81B3-FBD37079E4C0}" type="presParOf" srcId="{05515FAA-EC7A-4FD9-B071-F3DB63EA462C}" destId="{335BCD94-72B4-48B2-AF95-C9734FADC6D9}" srcOrd="1" destOrd="0" presId="urn:microsoft.com/office/officeart/2005/8/layout/lProcess2"/>
    <dgm:cxn modelId="{26C3B692-B51A-47BF-A751-7E8059B2EB1B}" type="presParOf" srcId="{05515FAA-EC7A-4FD9-B071-F3DB63EA462C}" destId="{837F8117-A98D-4FB8-ACAB-C7621CEBB6B2}" srcOrd="2" destOrd="0" presId="urn:microsoft.com/office/officeart/2005/8/layout/lProcess2"/>
    <dgm:cxn modelId="{213F9700-644F-4079-BA25-88B94E1AF455}" type="presParOf" srcId="{05515FAA-EC7A-4FD9-B071-F3DB63EA462C}" destId="{3251CF47-3343-4E2E-9A90-183748A6D34B}" srcOrd="3" destOrd="0" presId="urn:microsoft.com/office/officeart/2005/8/layout/lProcess2"/>
    <dgm:cxn modelId="{DE5FFEEF-EFB1-46C7-858F-7DA926FD13DD}" type="presParOf" srcId="{05515FAA-EC7A-4FD9-B071-F3DB63EA462C}" destId="{76CD4DB2-1349-4167-B78F-B42E0B2EDD9D}" srcOrd="4" destOrd="0" presId="urn:microsoft.com/office/officeart/2005/8/layout/lProcess2"/>
    <dgm:cxn modelId="{8995C536-DB63-419D-8705-20AFCDF94038}" type="presParOf" srcId="{05515FAA-EC7A-4FD9-B071-F3DB63EA462C}" destId="{924787A0-785E-40BC-B318-47D6406EC684}" srcOrd="5" destOrd="0" presId="urn:microsoft.com/office/officeart/2005/8/layout/lProcess2"/>
    <dgm:cxn modelId="{DF2E575A-B7E5-4157-A0C4-61D90982FFB9}" type="presParOf" srcId="{05515FAA-EC7A-4FD9-B071-F3DB63EA462C}" destId="{68EA0E68-A561-4DDD-B72F-3BD683DE98CD}" srcOrd="6" destOrd="0" presId="urn:microsoft.com/office/officeart/2005/8/layout/lProcess2"/>
    <dgm:cxn modelId="{9738DB75-3A93-46A1-BB6D-246855D9E1EE}" type="presParOf" srcId="{05515FAA-EC7A-4FD9-B071-F3DB63EA462C}" destId="{C2AF84E6-85B2-4230-B17B-894E716460B6}" srcOrd="7" destOrd="0" presId="urn:microsoft.com/office/officeart/2005/8/layout/lProcess2"/>
    <dgm:cxn modelId="{73AA64D2-BBBC-4E68-9D3F-38E1FCA34974}" type="presParOf" srcId="{05515FAA-EC7A-4FD9-B071-F3DB63EA462C}" destId="{84F80F38-FFA1-4E10-A906-570D6F7A342A}" srcOrd="8" destOrd="0" presId="urn:microsoft.com/office/officeart/2005/8/layout/lProcess2"/>
    <dgm:cxn modelId="{B9C73AB5-B66D-4E90-8191-D50F43562C18}" type="presParOf" srcId="{D5EC8BB2-432B-4A10-BE13-D942719E3AD5}" destId="{2429CA55-773B-4631-986E-C7EDEBF0903C}" srcOrd="1" destOrd="0" presId="urn:microsoft.com/office/officeart/2005/8/layout/lProcess2"/>
    <dgm:cxn modelId="{E6893472-CCBE-47F5-A2E0-843AABD73B8A}" type="presParOf" srcId="{D5EC8BB2-432B-4A10-BE13-D942719E3AD5}" destId="{BFB682EC-2706-4F05-9AEF-743B5B42BF07}" srcOrd="2" destOrd="0" presId="urn:microsoft.com/office/officeart/2005/8/layout/lProcess2"/>
    <dgm:cxn modelId="{60546E24-4B06-41A0-B422-284CE21F8F6F}" type="presParOf" srcId="{BFB682EC-2706-4F05-9AEF-743B5B42BF07}" destId="{3E8F6973-6FB2-4258-B33B-3F04E906E77F}" srcOrd="0" destOrd="0" presId="urn:microsoft.com/office/officeart/2005/8/layout/lProcess2"/>
    <dgm:cxn modelId="{A7CC4E02-13DA-4D68-A6B9-F9C5EABEAB3B}" type="presParOf" srcId="{BFB682EC-2706-4F05-9AEF-743B5B42BF07}" destId="{A1E05D5B-DED1-4094-9CCB-8261B6EAF8D4}" srcOrd="1" destOrd="0" presId="urn:microsoft.com/office/officeart/2005/8/layout/lProcess2"/>
    <dgm:cxn modelId="{5D51BC55-1D2F-4F29-9D2A-B38C2C2A51F2}" type="presParOf" srcId="{BFB682EC-2706-4F05-9AEF-743B5B42BF07}" destId="{A30BD2F6-4E71-4CF8-BEBA-9C5B3F4B3B0B}" srcOrd="2" destOrd="0" presId="urn:microsoft.com/office/officeart/2005/8/layout/lProcess2"/>
    <dgm:cxn modelId="{BC2BD9B5-49A0-448A-9ADF-7AD230342606}" type="presParOf" srcId="{A30BD2F6-4E71-4CF8-BEBA-9C5B3F4B3B0B}" destId="{8F4F88CC-D499-4218-94D8-D49CDA034245}" srcOrd="0" destOrd="0" presId="urn:microsoft.com/office/officeart/2005/8/layout/lProcess2"/>
    <dgm:cxn modelId="{344C77EE-E822-4FF7-BE71-710E780211EA}" type="presParOf" srcId="{8F4F88CC-D499-4218-94D8-D49CDA034245}" destId="{83381C3C-F241-4ECD-8012-F74796C6A64E}" srcOrd="0" destOrd="0" presId="urn:microsoft.com/office/officeart/2005/8/layout/lProcess2"/>
    <dgm:cxn modelId="{669722AA-DE45-4932-B5CD-16AC7F77D330}" type="presParOf" srcId="{8F4F88CC-D499-4218-94D8-D49CDA034245}" destId="{0DBA060E-B903-42E8-866B-16B36B09F1B6}" srcOrd="1" destOrd="0" presId="urn:microsoft.com/office/officeart/2005/8/layout/lProcess2"/>
    <dgm:cxn modelId="{FBF6982A-9B5D-4565-BC37-79D973CD5C3E}" type="presParOf" srcId="{8F4F88CC-D499-4218-94D8-D49CDA034245}" destId="{E5553AA3-B67E-42F2-878F-28008A555AA9}" srcOrd="2" destOrd="0" presId="urn:microsoft.com/office/officeart/2005/8/layout/lProcess2"/>
    <dgm:cxn modelId="{EF55FB7C-7FF6-4979-9F38-291D936510A3}" type="presParOf" srcId="{8F4F88CC-D499-4218-94D8-D49CDA034245}" destId="{84483C65-A44F-4F01-A164-3A4EF177E027}" srcOrd="3" destOrd="0" presId="urn:microsoft.com/office/officeart/2005/8/layout/lProcess2"/>
    <dgm:cxn modelId="{808816F3-487D-4E43-8E66-5C4ED6FBD4E8}" type="presParOf" srcId="{8F4F88CC-D499-4218-94D8-D49CDA034245}" destId="{A9E426FF-EB98-4E34-8848-EE5EA004AFF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26432C-98CF-4126-9969-FF4BF9F675D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12CDDD6-98A9-417F-84C7-C45400C5D99C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DCFAF6"/>
        </a:solidFill>
        <a:ln w="9525"/>
      </dgm:spPr>
      <dgm:t>
        <a:bodyPr/>
        <a:lstStyle/>
        <a:p>
          <a:r>
            <a:rPr lang="fr-FR" dirty="0" err="1"/>
            <a:t>Proposed</a:t>
          </a:r>
          <a:endParaRPr lang="fr-FR" dirty="0"/>
        </a:p>
      </dgm:t>
    </dgm:pt>
    <dgm:pt modelId="{0ADA1A6A-1949-4296-9D20-A45FD44A8717}" type="parTrans" cxnId="{B870E734-2497-403A-9DAD-56DD635B71C8}">
      <dgm:prSet/>
      <dgm:spPr/>
      <dgm:t>
        <a:bodyPr/>
        <a:lstStyle/>
        <a:p>
          <a:endParaRPr lang="fr-FR"/>
        </a:p>
      </dgm:t>
    </dgm:pt>
    <dgm:pt modelId="{C8AF7547-A02A-44FA-92E1-0C667F784EF3}" type="sibTrans" cxnId="{B870E734-2497-403A-9DAD-56DD635B71C8}">
      <dgm:prSet/>
      <dgm:spPr/>
      <dgm:t>
        <a:bodyPr/>
        <a:lstStyle/>
        <a:p>
          <a:endParaRPr lang="fr-FR"/>
        </a:p>
      </dgm:t>
    </dgm:pt>
    <dgm:pt modelId="{8CE85FEB-B7FD-44CC-8C6D-E2B2531C5DEB}" type="asst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DCFAF6"/>
        </a:solidFill>
        <a:ln w="9525"/>
      </dgm:spPr>
      <dgm:t>
        <a:bodyPr/>
        <a:lstStyle/>
        <a:p>
          <a:r>
            <a:rPr lang="fr-FR" dirty="0"/>
            <a:t>Construction</a:t>
          </a:r>
        </a:p>
      </dgm:t>
    </dgm:pt>
    <dgm:pt modelId="{37E065AF-B433-4D8E-A3A5-6B5E7FFA597B}" type="parTrans" cxnId="{9F998217-9F2D-49BA-9BBC-B7111D9FB91F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B2016373-61DE-49C9-B982-466456CBA572}" type="sibTrans" cxnId="{9F998217-9F2D-49BA-9BBC-B7111D9FB91F}">
      <dgm:prSet/>
      <dgm:spPr/>
      <dgm:t>
        <a:bodyPr/>
        <a:lstStyle/>
        <a:p>
          <a:endParaRPr lang="fr-FR"/>
        </a:p>
      </dgm:t>
    </dgm:pt>
    <dgm:pt modelId="{31DB330F-01A8-48AA-BF59-320BA7A342E2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 w="9525"/>
      </dgm:spPr>
      <dgm:t>
        <a:bodyPr/>
        <a:lstStyle/>
        <a:p>
          <a:r>
            <a:rPr lang="fr-FR" dirty="0" err="1"/>
            <a:t>Private</a:t>
          </a:r>
          <a:endParaRPr lang="fr-FR" dirty="0"/>
        </a:p>
      </dgm:t>
    </dgm:pt>
    <dgm:pt modelId="{9FCF8CE4-FDAA-4ECB-B2F5-D69B9B970855}" type="parTrans" cxnId="{1C0B5915-7F83-4B35-BD35-FE2C6C97989B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F69AB83B-F44F-457C-974D-DA4F236BF575}" type="sibTrans" cxnId="{1C0B5915-7F83-4B35-BD35-FE2C6C97989B}">
      <dgm:prSet/>
      <dgm:spPr/>
      <dgm:t>
        <a:bodyPr/>
        <a:lstStyle/>
        <a:p>
          <a:endParaRPr lang="fr-FR"/>
        </a:p>
      </dgm:t>
    </dgm:pt>
    <dgm:pt modelId="{7311A8DB-8471-48EF-AE59-842174D5C5BC}" type="asst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 w="9525"/>
      </dgm:spPr>
      <dgm:t>
        <a:bodyPr/>
        <a:lstStyle/>
        <a:p>
          <a:r>
            <a:rPr lang="fr-FR" dirty="0" err="1"/>
            <a:t>Enhancement</a:t>
          </a:r>
          <a:endParaRPr lang="fr-FR" dirty="0"/>
        </a:p>
      </dgm:t>
    </dgm:pt>
    <dgm:pt modelId="{482EC884-BA1B-4531-A9FA-53D9C1B1624E}" type="parTrans" cxnId="{C534C5DD-9205-40B3-BB17-AC165D5FE3B0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D644C765-3D52-4A69-A66B-1877FFBCE2DB}" type="sibTrans" cxnId="{C534C5DD-9205-40B3-BB17-AC165D5FE3B0}">
      <dgm:prSet/>
      <dgm:spPr/>
      <dgm:t>
        <a:bodyPr/>
        <a:lstStyle/>
        <a:p>
          <a:endParaRPr lang="fr-FR"/>
        </a:p>
      </dgm:t>
    </dgm:pt>
    <dgm:pt modelId="{9E6D12B0-63CE-401D-9C5E-2723D9C13520}" type="asst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DCFAF6"/>
        </a:solidFill>
        <a:ln w="9525">
          <a:solidFill>
            <a:srgbClr val="DCFAF6"/>
          </a:solidFill>
        </a:ln>
      </dgm:spPr>
      <dgm:t>
        <a:bodyPr/>
        <a:lstStyle/>
        <a:p>
          <a:r>
            <a:rPr lang="fr-FR" dirty="0" err="1"/>
            <a:t>Operated</a:t>
          </a:r>
          <a:endParaRPr lang="fr-FR" dirty="0"/>
        </a:p>
      </dgm:t>
    </dgm:pt>
    <dgm:pt modelId="{078D6A72-ADD8-4673-A8D1-BA35F6DE6483}" type="parTrans" cxnId="{19FC6644-4C60-4FF5-9678-8B6162A28548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84C541E0-B8A8-4E28-8432-1F9014B826D6}" type="sibTrans" cxnId="{19FC6644-4C60-4FF5-9678-8B6162A28548}">
      <dgm:prSet/>
      <dgm:spPr/>
      <dgm:t>
        <a:bodyPr/>
        <a:lstStyle/>
        <a:p>
          <a:endParaRPr lang="fr-FR"/>
        </a:p>
      </dgm:t>
    </dgm:pt>
    <dgm:pt modelId="{449E2370-0086-4CC7-878B-330DA41D99BF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 w="9525"/>
      </dgm:spPr>
      <dgm:t>
        <a:bodyPr/>
        <a:lstStyle/>
        <a:p>
          <a:r>
            <a:rPr lang="fr-FR" dirty="0" err="1"/>
            <a:t>Offered</a:t>
          </a:r>
          <a:r>
            <a:rPr lang="fr-FR" dirty="0"/>
            <a:t> / </a:t>
          </a:r>
          <a:r>
            <a:rPr lang="fr-FR" dirty="0" err="1"/>
            <a:t>Consumed</a:t>
          </a:r>
          <a:endParaRPr lang="fr-FR" dirty="0"/>
        </a:p>
      </dgm:t>
    </dgm:pt>
    <dgm:pt modelId="{5E7142A9-4D3F-4A9E-95A3-68017C194992}" type="parTrans" cxnId="{A91F9D18-69F5-4457-9A71-FD5903F8953A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448EF8C9-8222-469D-96FB-B2DF9975A81C}" type="sibTrans" cxnId="{A91F9D18-69F5-4457-9A71-FD5903F8953A}">
      <dgm:prSet/>
      <dgm:spPr/>
      <dgm:t>
        <a:bodyPr/>
        <a:lstStyle/>
        <a:p>
          <a:endParaRPr lang="fr-FR"/>
        </a:p>
      </dgm:t>
    </dgm:pt>
    <dgm:pt modelId="{382B4DC1-FE2E-4459-A84F-C57B6ECA258A}" type="asst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 w="9525"/>
      </dgm:spPr>
      <dgm:t>
        <a:bodyPr/>
        <a:lstStyle/>
        <a:p>
          <a:r>
            <a:rPr lang="fr-FR" dirty="0" err="1"/>
            <a:t>Status</a:t>
          </a:r>
          <a:endParaRPr lang="fr-FR" dirty="0"/>
        </a:p>
      </dgm:t>
    </dgm:pt>
    <dgm:pt modelId="{B8239EF0-6D40-480C-84BE-85575FEF377D}" type="parTrans" cxnId="{69B71237-F4EB-4782-9B59-6853A1DE2161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ABE2D3AE-2B8C-43E9-AE30-CD220F4CBEAC}" type="sibTrans" cxnId="{69B71237-F4EB-4782-9B59-6853A1DE2161}">
      <dgm:prSet/>
      <dgm:spPr/>
      <dgm:t>
        <a:bodyPr/>
        <a:lstStyle/>
        <a:p>
          <a:endParaRPr lang="fr-FR"/>
        </a:p>
      </dgm:t>
    </dgm:pt>
    <dgm:pt modelId="{32F7DB9F-6E5B-47F3-9471-576E4C2C453D}" type="asst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 w="9525"/>
      </dgm:spPr>
      <dgm:t>
        <a:bodyPr/>
        <a:lstStyle/>
        <a:p>
          <a:r>
            <a:rPr lang="fr-FR" dirty="0" err="1"/>
            <a:t>Efficacity</a:t>
          </a:r>
          <a:endParaRPr lang="fr-FR" dirty="0"/>
        </a:p>
      </dgm:t>
    </dgm:pt>
    <dgm:pt modelId="{828606E7-FA47-4796-862B-6777624EEC11}" type="parTrans" cxnId="{48E31270-7E97-4449-8BDD-A65C2067369C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A37DBCF2-0B44-4D86-8BF3-AF3C53243955}" type="sibTrans" cxnId="{48E31270-7E97-4449-8BDD-A65C2067369C}">
      <dgm:prSet/>
      <dgm:spPr/>
      <dgm:t>
        <a:bodyPr/>
        <a:lstStyle/>
        <a:p>
          <a:endParaRPr lang="fr-FR"/>
        </a:p>
      </dgm:t>
    </dgm:pt>
    <dgm:pt modelId="{656B6A89-7B36-442B-9433-84E19AE47D3D}" type="asst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 w="9525"/>
      </dgm:spPr>
      <dgm:t>
        <a:bodyPr/>
        <a:lstStyle/>
        <a:p>
          <a:r>
            <a:rPr lang="fr-FR" dirty="0" err="1"/>
            <a:t>Status</a:t>
          </a:r>
          <a:endParaRPr lang="fr-FR" dirty="0"/>
        </a:p>
      </dgm:t>
    </dgm:pt>
    <dgm:pt modelId="{28BDD432-B9F8-4D92-B263-2CD734F323E1}" type="parTrans" cxnId="{CE5301EF-AA51-496B-8EEF-085D193CA32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EA03AA7B-C61D-4627-8CF3-5CA908C07985}" type="sibTrans" cxnId="{CE5301EF-AA51-496B-8EEF-085D193CA323}">
      <dgm:prSet/>
      <dgm:spPr/>
      <dgm:t>
        <a:bodyPr/>
        <a:lstStyle/>
        <a:p>
          <a:endParaRPr lang="fr-FR"/>
        </a:p>
      </dgm:t>
    </dgm:pt>
    <dgm:pt modelId="{E1B3CBD3-E53B-4D09-A6AA-EEF39413143B}" type="asst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 w="9525"/>
      </dgm:spPr>
      <dgm:t>
        <a:bodyPr/>
        <a:lstStyle/>
        <a:p>
          <a:r>
            <a:rPr lang="fr-FR" dirty="0"/>
            <a:t>No control (KPI, TR)</a:t>
          </a:r>
        </a:p>
      </dgm:t>
    </dgm:pt>
    <dgm:pt modelId="{808BA259-2B52-4E99-AC30-AED59861F5B1}" type="parTrans" cxnId="{3DBE17B2-7459-45E1-9761-210245DE2FF8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261A1D47-1A18-49B4-9D6D-355901D5EF27}" type="sibTrans" cxnId="{3DBE17B2-7459-45E1-9761-210245DE2FF8}">
      <dgm:prSet/>
      <dgm:spPr/>
      <dgm:t>
        <a:bodyPr/>
        <a:lstStyle/>
        <a:p>
          <a:endParaRPr lang="fr-FR"/>
        </a:p>
      </dgm:t>
    </dgm:pt>
    <dgm:pt modelId="{18DCA582-1333-485D-B4A0-DBF18B6C722E}" type="asst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 w="9525"/>
      </dgm:spPr>
      <dgm:t>
        <a:bodyPr/>
        <a:lstStyle/>
        <a:p>
          <a:r>
            <a:rPr lang="fr-FR" dirty="0" err="1"/>
            <a:t>Private</a:t>
          </a:r>
          <a:endParaRPr lang="fr-FR" dirty="0"/>
        </a:p>
      </dgm:t>
    </dgm:pt>
    <dgm:pt modelId="{FFB037DF-8C51-494D-900C-F84CE2ED5C9A}" type="parTrans" cxnId="{F8E667DE-F2C1-47F6-921C-9C7FF7CD5CE5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1F62BE00-37E9-4DF5-9E37-77ABEDC864E6}" type="sibTrans" cxnId="{F8E667DE-F2C1-47F6-921C-9C7FF7CD5CE5}">
      <dgm:prSet/>
      <dgm:spPr/>
      <dgm:t>
        <a:bodyPr/>
        <a:lstStyle/>
        <a:p>
          <a:endParaRPr lang="fr-FR"/>
        </a:p>
      </dgm:t>
    </dgm:pt>
    <dgm:pt modelId="{BFEBDA22-8905-4D8E-9EAE-5CD8580DAFF6}" type="asst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 w="9525"/>
      </dgm:spPr>
      <dgm:t>
        <a:bodyPr/>
        <a:lstStyle/>
        <a:p>
          <a:r>
            <a:rPr lang="fr-FR" dirty="0" err="1"/>
            <a:t>Offered</a:t>
          </a:r>
          <a:r>
            <a:rPr lang="fr-FR" dirty="0"/>
            <a:t> / </a:t>
          </a:r>
          <a:r>
            <a:rPr lang="fr-FR" dirty="0" err="1"/>
            <a:t>Consumed</a:t>
          </a:r>
          <a:endParaRPr lang="fr-FR" dirty="0"/>
        </a:p>
      </dgm:t>
    </dgm:pt>
    <dgm:pt modelId="{16E4051B-2F3D-40C3-BE6D-0DA0C0DD9207}" type="parTrans" cxnId="{DB8EA8C5-25BE-4E00-B48E-108A4AB1394D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233AF67F-3339-46D0-B843-F3AB7BB35664}" type="sibTrans" cxnId="{DB8EA8C5-25BE-4E00-B48E-108A4AB1394D}">
      <dgm:prSet/>
      <dgm:spPr/>
      <dgm:t>
        <a:bodyPr/>
        <a:lstStyle/>
        <a:p>
          <a:endParaRPr lang="fr-FR"/>
        </a:p>
      </dgm:t>
    </dgm:pt>
    <dgm:pt modelId="{5344DA9F-887A-4B44-A16D-CE69DA678032}" type="pres">
      <dgm:prSet presAssocID="{AF26432C-98CF-4126-9969-FF4BF9F675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5A63C3-E4E2-493D-9016-D8E1EE3CF42C}" type="pres">
      <dgm:prSet presAssocID="{212CDDD6-98A9-417F-84C7-C45400C5D99C}" presName="hierRoot1" presStyleCnt="0"/>
      <dgm:spPr/>
    </dgm:pt>
    <dgm:pt modelId="{05585805-314C-4522-87F9-98501DD14FFA}" type="pres">
      <dgm:prSet presAssocID="{212CDDD6-98A9-417F-84C7-C45400C5D99C}" presName="composite" presStyleCnt="0"/>
      <dgm:spPr/>
    </dgm:pt>
    <dgm:pt modelId="{163EA1DA-1A09-455A-AF77-A27E310BCF80}" type="pres">
      <dgm:prSet presAssocID="{212CDDD6-98A9-417F-84C7-C45400C5D99C}" presName="background" presStyleLbl="node0" presStyleIdx="0" presStyleCnt="1"/>
      <dgm:spPr/>
    </dgm:pt>
    <dgm:pt modelId="{8DA66702-1BC3-455F-B5A9-C4EB4959EFA5}" type="pres">
      <dgm:prSet presAssocID="{212CDDD6-98A9-417F-84C7-C45400C5D99C}" presName="text" presStyleLbl="fgAcc0" presStyleIdx="0" presStyleCnt="1">
        <dgm:presLayoutVars>
          <dgm:chPref val="3"/>
        </dgm:presLayoutVars>
      </dgm:prSet>
      <dgm:spPr/>
    </dgm:pt>
    <dgm:pt modelId="{02E25951-5A65-4DC5-B43B-62BEA58F5018}" type="pres">
      <dgm:prSet presAssocID="{212CDDD6-98A9-417F-84C7-C45400C5D99C}" presName="hierChild2" presStyleCnt="0"/>
      <dgm:spPr/>
    </dgm:pt>
    <dgm:pt modelId="{EEBEA599-B7B9-45BE-8BA2-E3679D66B830}" type="pres">
      <dgm:prSet presAssocID="{37E065AF-B433-4D8E-A3A5-6B5E7FFA597B}" presName="Name10" presStyleLbl="parChTrans1D2" presStyleIdx="0" presStyleCnt="2"/>
      <dgm:spPr/>
    </dgm:pt>
    <dgm:pt modelId="{7FEC6816-3F64-454E-96F8-CDDDB0872DE1}" type="pres">
      <dgm:prSet presAssocID="{8CE85FEB-B7FD-44CC-8C6D-E2B2531C5DEB}" presName="hierRoot2" presStyleCnt="0"/>
      <dgm:spPr/>
    </dgm:pt>
    <dgm:pt modelId="{F4514897-219B-488C-99FE-1CA444936A5E}" type="pres">
      <dgm:prSet presAssocID="{8CE85FEB-B7FD-44CC-8C6D-E2B2531C5DEB}" presName="composite2" presStyleCnt="0"/>
      <dgm:spPr/>
    </dgm:pt>
    <dgm:pt modelId="{89098248-A9B1-49F9-AC58-2A21E6DC8369}" type="pres">
      <dgm:prSet presAssocID="{8CE85FEB-B7FD-44CC-8C6D-E2B2531C5DEB}" presName="background2" presStyleLbl="asst1" presStyleIdx="0" presStyleCnt="9"/>
      <dgm:spPr/>
    </dgm:pt>
    <dgm:pt modelId="{57912114-19E9-4A1B-80B3-1A3DB278DC3F}" type="pres">
      <dgm:prSet presAssocID="{8CE85FEB-B7FD-44CC-8C6D-E2B2531C5DEB}" presName="text2" presStyleLbl="fgAcc2" presStyleIdx="0" presStyleCnt="2">
        <dgm:presLayoutVars>
          <dgm:chPref val="3"/>
        </dgm:presLayoutVars>
      </dgm:prSet>
      <dgm:spPr/>
    </dgm:pt>
    <dgm:pt modelId="{E5308DEE-7BDD-4BA3-BE64-6733C20D18B5}" type="pres">
      <dgm:prSet presAssocID="{8CE85FEB-B7FD-44CC-8C6D-E2B2531C5DEB}" presName="hierChild3" presStyleCnt="0"/>
      <dgm:spPr/>
    </dgm:pt>
    <dgm:pt modelId="{B9B9A503-5624-4879-8784-DB6D7DD7ADFE}" type="pres">
      <dgm:prSet presAssocID="{28BDD432-B9F8-4D92-B263-2CD734F323E1}" presName="Name17" presStyleLbl="parChTrans1D3" presStyleIdx="0" presStyleCnt="4"/>
      <dgm:spPr/>
    </dgm:pt>
    <dgm:pt modelId="{EE16B4FE-3458-419E-8457-D1C1B8029E1F}" type="pres">
      <dgm:prSet presAssocID="{656B6A89-7B36-442B-9433-84E19AE47D3D}" presName="hierRoot3" presStyleCnt="0"/>
      <dgm:spPr/>
    </dgm:pt>
    <dgm:pt modelId="{077A3F74-4DB7-43C2-8DA0-E4AF20DE0574}" type="pres">
      <dgm:prSet presAssocID="{656B6A89-7B36-442B-9433-84E19AE47D3D}" presName="composite3" presStyleCnt="0"/>
      <dgm:spPr/>
    </dgm:pt>
    <dgm:pt modelId="{2FF9160A-1FA7-4E94-B3BB-6A679C96B770}" type="pres">
      <dgm:prSet presAssocID="{656B6A89-7B36-442B-9433-84E19AE47D3D}" presName="background3" presStyleLbl="asst1" presStyleIdx="1" presStyleCnt="9"/>
      <dgm:spPr/>
    </dgm:pt>
    <dgm:pt modelId="{33939F2B-02D5-48F3-842F-187B92DACFBB}" type="pres">
      <dgm:prSet presAssocID="{656B6A89-7B36-442B-9433-84E19AE47D3D}" presName="text3" presStyleLbl="fgAcc3" presStyleIdx="0" presStyleCnt="4">
        <dgm:presLayoutVars>
          <dgm:chPref val="3"/>
        </dgm:presLayoutVars>
      </dgm:prSet>
      <dgm:spPr/>
    </dgm:pt>
    <dgm:pt modelId="{52C72E27-D540-4543-A76B-4F6AD704F08C}" type="pres">
      <dgm:prSet presAssocID="{656B6A89-7B36-442B-9433-84E19AE47D3D}" presName="hierChild4" presStyleCnt="0"/>
      <dgm:spPr/>
    </dgm:pt>
    <dgm:pt modelId="{2385AA2E-F5BF-41F7-91F7-27E81E8EB6A5}" type="pres">
      <dgm:prSet presAssocID="{FFB037DF-8C51-494D-900C-F84CE2ED5C9A}" presName="Name23" presStyleLbl="parChTrans1D4" presStyleIdx="0" presStyleCnt="5"/>
      <dgm:spPr/>
    </dgm:pt>
    <dgm:pt modelId="{D9F12304-8C84-43B1-9BE7-8FD8D7A4A69F}" type="pres">
      <dgm:prSet presAssocID="{18DCA582-1333-485D-B4A0-DBF18B6C722E}" presName="hierRoot4" presStyleCnt="0"/>
      <dgm:spPr/>
    </dgm:pt>
    <dgm:pt modelId="{67E11B2F-23FD-4B39-83F6-27D91A490A93}" type="pres">
      <dgm:prSet presAssocID="{18DCA582-1333-485D-B4A0-DBF18B6C722E}" presName="composite4" presStyleCnt="0"/>
      <dgm:spPr/>
    </dgm:pt>
    <dgm:pt modelId="{B9E50507-B804-4A81-9E52-9AF09D083105}" type="pres">
      <dgm:prSet presAssocID="{18DCA582-1333-485D-B4A0-DBF18B6C722E}" presName="background4" presStyleLbl="asst1" presStyleIdx="2" presStyleCnt="9"/>
      <dgm:spPr/>
    </dgm:pt>
    <dgm:pt modelId="{6B63B76D-5872-4FEC-8AAB-111A64C546F6}" type="pres">
      <dgm:prSet presAssocID="{18DCA582-1333-485D-B4A0-DBF18B6C722E}" presName="text4" presStyleLbl="fgAcc4" presStyleIdx="0" presStyleCnt="5">
        <dgm:presLayoutVars>
          <dgm:chPref val="3"/>
        </dgm:presLayoutVars>
      </dgm:prSet>
      <dgm:spPr/>
    </dgm:pt>
    <dgm:pt modelId="{A23A46CA-BED6-4A60-9587-8F355BCAD39B}" type="pres">
      <dgm:prSet presAssocID="{18DCA582-1333-485D-B4A0-DBF18B6C722E}" presName="hierChild5" presStyleCnt="0"/>
      <dgm:spPr/>
    </dgm:pt>
    <dgm:pt modelId="{78E0D8DD-D759-43BC-B622-62B192A02F91}" type="pres">
      <dgm:prSet presAssocID="{16E4051B-2F3D-40C3-BE6D-0DA0C0DD9207}" presName="Name23" presStyleLbl="parChTrans1D4" presStyleIdx="1" presStyleCnt="5"/>
      <dgm:spPr/>
    </dgm:pt>
    <dgm:pt modelId="{2C5AD6BD-0C24-405D-A1DF-58C847C6D86A}" type="pres">
      <dgm:prSet presAssocID="{BFEBDA22-8905-4D8E-9EAE-5CD8580DAFF6}" presName="hierRoot4" presStyleCnt="0"/>
      <dgm:spPr/>
    </dgm:pt>
    <dgm:pt modelId="{F820021A-635D-48E8-9C0B-B0593C98C573}" type="pres">
      <dgm:prSet presAssocID="{BFEBDA22-8905-4D8E-9EAE-5CD8580DAFF6}" presName="composite4" presStyleCnt="0"/>
      <dgm:spPr/>
    </dgm:pt>
    <dgm:pt modelId="{2019C288-3400-4C3D-AC01-F11E9FA806BD}" type="pres">
      <dgm:prSet presAssocID="{BFEBDA22-8905-4D8E-9EAE-5CD8580DAFF6}" presName="background4" presStyleLbl="asst1" presStyleIdx="3" presStyleCnt="9"/>
      <dgm:spPr/>
    </dgm:pt>
    <dgm:pt modelId="{842FD2BD-2787-4B48-8713-BD420A64337F}" type="pres">
      <dgm:prSet presAssocID="{BFEBDA22-8905-4D8E-9EAE-5CD8580DAFF6}" presName="text4" presStyleLbl="fgAcc4" presStyleIdx="1" presStyleCnt="5">
        <dgm:presLayoutVars>
          <dgm:chPref val="3"/>
        </dgm:presLayoutVars>
      </dgm:prSet>
      <dgm:spPr/>
    </dgm:pt>
    <dgm:pt modelId="{611A3245-A523-4794-BDF7-32ED3F450486}" type="pres">
      <dgm:prSet presAssocID="{BFEBDA22-8905-4D8E-9EAE-5CD8580DAFF6}" presName="hierChild5" presStyleCnt="0"/>
      <dgm:spPr/>
    </dgm:pt>
    <dgm:pt modelId="{8CD234A2-8415-49E7-9851-92F8B7EFEE4F}" type="pres">
      <dgm:prSet presAssocID="{808BA259-2B52-4E99-AC30-AED59861F5B1}" presName="Name17" presStyleLbl="parChTrans1D3" presStyleIdx="1" presStyleCnt="4"/>
      <dgm:spPr/>
    </dgm:pt>
    <dgm:pt modelId="{E4C64783-844A-40A2-ACDF-9F5F1043A738}" type="pres">
      <dgm:prSet presAssocID="{E1B3CBD3-E53B-4D09-A6AA-EEF39413143B}" presName="hierRoot3" presStyleCnt="0"/>
      <dgm:spPr/>
    </dgm:pt>
    <dgm:pt modelId="{5E138AEE-D4C6-48C9-BAE0-11D9FA93495E}" type="pres">
      <dgm:prSet presAssocID="{E1B3CBD3-E53B-4D09-A6AA-EEF39413143B}" presName="composite3" presStyleCnt="0"/>
      <dgm:spPr/>
    </dgm:pt>
    <dgm:pt modelId="{CDA1EF96-6250-4860-8F43-D5E875F719AB}" type="pres">
      <dgm:prSet presAssocID="{E1B3CBD3-E53B-4D09-A6AA-EEF39413143B}" presName="background3" presStyleLbl="asst1" presStyleIdx="4" presStyleCnt="9"/>
      <dgm:spPr/>
    </dgm:pt>
    <dgm:pt modelId="{3ADB4704-6F45-4D6F-A8B6-5B2470A5F4A2}" type="pres">
      <dgm:prSet presAssocID="{E1B3CBD3-E53B-4D09-A6AA-EEF39413143B}" presName="text3" presStyleLbl="fgAcc3" presStyleIdx="1" presStyleCnt="4">
        <dgm:presLayoutVars>
          <dgm:chPref val="3"/>
        </dgm:presLayoutVars>
      </dgm:prSet>
      <dgm:spPr/>
    </dgm:pt>
    <dgm:pt modelId="{3829ABA3-1A15-4135-8EEC-13A2F8288B59}" type="pres">
      <dgm:prSet presAssocID="{E1B3CBD3-E53B-4D09-A6AA-EEF39413143B}" presName="hierChild4" presStyleCnt="0"/>
      <dgm:spPr/>
    </dgm:pt>
    <dgm:pt modelId="{2E82745C-AE18-4C88-B586-82EEC35BDCDF}" type="pres">
      <dgm:prSet presAssocID="{078D6A72-ADD8-4673-A8D1-BA35F6DE6483}" presName="Name10" presStyleLbl="parChTrans1D2" presStyleIdx="1" presStyleCnt="2"/>
      <dgm:spPr/>
    </dgm:pt>
    <dgm:pt modelId="{C4C35875-50F6-4ECC-BBB6-913960D06201}" type="pres">
      <dgm:prSet presAssocID="{9E6D12B0-63CE-401D-9C5E-2723D9C13520}" presName="hierRoot2" presStyleCnt="0"/>
      <dgm:spPr/>
    </dgm:pt>
    <dgm:pt modelId="{87BB68F4-886E-4367-A94E-768C71DA1784}" type="pres">
      <dgm:prSet presAssocID="{9E6D12B0-63CE-401D-9C5E-2723D9C13520}" presName="composite2" presStyleCnt="0"/>
      <dgm:spPr/>
    </dgm:pt>
    <dgm:pt modelId="{19160B1E-21F2-4C19-A7D1-DC0181F2AE8A}" type="pres">
      <dgm:prSet presAssocID="{9E6D12B0-63CE-401D-9C5E-2723D9C13520}" presName="background2" presStyleLbl="asst1" presStyleIdx="5" presStyleCnt="9"/>
      <dgm:spPr/>
    </dgm:pt>
    <dgm:pt modelId="{3A7D9727-099B-42D6-A928-D3FB2D417852}" type="pres">
      <dgm:prSet presAssocID="{9E6D12B0-63CE-401D-9C5E-2723D9C13520}" presName="text2" presStyleLbl="fgAcc2" presStyleIdx="1" presStyleCnt="2">
        <dgm:presLayoutVars>
          <dgm:chPref val="3"/>
        </dgm:presLayoutVars>
      </dgm:prSet>
      <dgm:spPr/>
    </dgm:pt>
    <dgm:pt modelId="{CACE0747-244B-41B3-94FA-ECDC537CF0DD}" type="pres">
      <dgm:prSet presAssocID="{9E6D12B0-63CE-401D-9C5E-2723D9C13520}" presName="hierChild3" presStyleCnt="0"/>
      <dgm:spPr/>
    </dgm:pt>
    <dgm:pt modelId="{4889EAB7-4E28-4F4F-9737-BB89C9CABF14}" type="pres">
      <dgm:prSet presAssocID="{482EC884-BA1B-4531-A9FA-53D9C1B1624E}" presName="Name17" presStyleLbl="parChTrans1D3" presStyleIdx="2" presStyleCnt="4"/>
      <dgm:spPr/>
    </dgm:pt>
    <dgm:pt modelId="{1AE17F30-7C1B-49B1-A462-7578B98E5535}" type="pres">
      <dgm:prSet presAssocID="{7311A8DB-8471-48EF-AE59-842174D5C5BC}" presName="hierRoot3" presStyleCnt="0"/>
      <dgm:spPr/>
    </dgm:pt>
    <dgm:pt modelId="{84C49119-2117-41AD-ABC7-C3D049C8F99C}" type="pres">
      <dgm:prSet presAssocID="{7311A8DB-8471-48EF-AE59-842174D5C5BC}" presName="composite3" presStyleCnt="0"/>
      <dgm:spPr/>
    </dgm:pt>
    <dgm:pt modelId="{A8509960-EF33-443A-AEBE-6C5256638627}" type="pres">
      <dgm:prSet presAssocID="{7311A8DB-8471-48EF-AE59-842174D5C5BC}" presName="background3" presStyleLbl="asst1" presStyleIdx="6" presStyleCnt="9"/>
      <dgm:spPr/>
    </dgm:pt>
    <dgm:pt modelId="{9FAA026B-0289-49B9-B76A-B023CD62F5A3}" type="pres">
      <dgm:prSet presAssocID="{7311A8DB-8471-48EF-AE59-842174D5C5BC}" presName="text3" presStyleLbl="fgAcc3" presStyleIdx="2" presStyleCnt="4">
        <dgm:presLayoutVars>
          <dgm:chPref val="3"/>
        </dgm:presLayoutVars>
      </dgm:prSet>
      <dgm:spPr/>
    </dgm:pt>
    <dgm:pt modelId="{C2FB0411-B4F9-4049-9C73-1728B19CAF1A}" type="pres">
      <dgm:prSet presAssocID="{7311A8DB-8471-48EF-AE59-842174D5C5BC}" presName="hierChild4" presStyleCnt="0"/>
      <dgm:spPr/>
    </dgm:pt>
    <dgm:pt modelId="{296B13A0-A502-4DA9-9176-CDBB44A3882B}" type="pres">
      <dgm:prSet presAssocID="{828606E7-FA47-4796-862B-6777624EEC11}" presName="Name23" presStyleLbl="parChTrans1D4" presStyleIdx="2" presStyleCnt="5"/>
      <dgm:spPr/>
    </dgm:pt>
    <dgm:pt modelId="{28BAD9C8-3E87-4AF2-AE4C-89A2603885A7}" type="pres">
      <dgm:prSet presAssocID="{32F7DB9F-6E5B-47F3-9471-576E4C2C453D}" presName="hierRoot4" presStyleCnt="0"/>
      <dgm:spPr/>
    </dgm:pt>
    <dgm:pt modelId="{6022DB2A-3D07-46D4-BFE7-F802D43873EF}" type="pres">
      <dgm:prSet presAssocID="{32F7DB9F-6E5B-47F3-9471-576E4C2C453D}" presName="composite4" presStyleCnt="0"/>
      <dgm:spPr/>
    </dgm:pt>
    <dgm:pt modelId="{9972DFE5-057C-463B-91D6-686E582A7D3B}" type="pres">
      <dgm:prSet presAssocID="{32F7DB9F-6E5B-47F3-9471-576E4C2C453D}" presName="background4" presStyleLbl="asst1" presStyleIdx="7" presStyleCnt="9"/>
      <dgm:spPr/>
    </dgm:pt>
    <dgm:pt modelId="{2E36CB2D-EC4B-41DA-8766-3049D832F4B6}" type="pres">
      <dgm:prSet presAssocID="{32F7DB9F-6E5B-47F3-9471-576E4C2C453D}" presName="text4" presStyleLbl="fgAcc4" presStyleIdx="2" presStyleCnt="5">
        <dgm:presLayoutVars>
          <dgm:chPref val="3"/>
        </dgm:presLayoutVars>
      </dgm:prSet>
      <dgm:spPr/>
    </dgm:pt>
    <dgm:pt modelId="{4607B6A1-E0F7-4603-BDC3-A36F4264E05F}" type="pres">
      <dgm:prSet presAssocID="{32F7DB9F-6E5B-47F3-9471-576E4C2C453D}" presName="hierChild5" presStyleCnt="0"/>
      <dgm:spPr/>
    </dgm:pt>
    <dgm:pt modelId="{8615F026-52B0-4A7E-9746-FA417271C4E8}" type="pres">
      <dgm:prSet presAssocID="{B8239EF0-6D40-480C-84BE-85575FEF377D}" presName="Name17" presStyleLbl="parChTrans1D3" presStyleIdx="3" presStyleCnt="4"/>
      <dgm:spPr/>
    </dgm:pt>
    <dgm:pt modelId="{861CCF3B-591E-415D-B7CF-36A550F7B4FB}" type="pres">
      <dgm:prSet presAssocID="{382B4DC1-FE2E-4459-A84F-C57B6ECA258A}" presName="hierRoot3" presStyleCnt="0"/>
      <dgm:spPr/>
    </dgm:pt>
    <dgm:pt modelId="{E0C03D1B-E46F-48CD-8C0E-996E716CECBD}" type="pres">
      <dgm:prSet presAssocID="{382B4DC1-FE2E-4459-A84F-C57B6ECA258A}" presName="composite3" presStyleCnt="0"/>
      <dgm:spPr/>
    </dgm:pt>
    <dgm:pt modelId="{9B88AA11-1AF4-4C56-B82A-4F8624D87D6B}" type="pres">
      <dgm:prSet presAssocID="{382B4DC1-FE2E-4459-A84F-C57B6ECA258A}" presName="background3" presStyleLbl="asst1" presStyleIdx="8" presStyleCnt="9"/>
      <dgm:spPr/>
    </dgm:pt>
    <dgm:pt modelId="{8DD47A50-3294-4389-A44B-D628BDD3E055}" type="pres">
      <dgm:prSet presAssocID="{382B4DC1-FE2E-4459-A84F-C57B6ECA258A}" presName="text3" presStyleLbl="fgAcc3" presStyleIdx="3" presStyleCnt="4">
        <dgm:presLayoutVars>
          <dgm:chPref val="3"/>
        </dgm:presLayoutVars>
      </dgm:prSet>
      <dgm:spPr/>
    </dgm:pt>
    <dgm:pt modelId="{AB841AEE-3142-4D6E-A249-7EC149EF8D85}" type="pres">
      <dgm:prSet presAssocID="{382B4DC1-FE2E-4459-A84F-C57B6ECA258A}" presName="hierChild4" presStyleCnt="0"/>
      <dgm:spPr/>
    </dgm:pt>
    <dgm:pt modelId="{7014D1B3-A570-41F5-8624-AB068D79C50A}" type="pres">
      <dgm:prSet presAssocID="{9FCF8CE4-FDAA-4ECB-B2F5-D69B9B970855}" presName="Name23" presStyleLbl="parChTrans1D4" presStyleIdx="3" presStyleCnt="5"/>
      <dgm:spPr/>
    </dgm:pt>
    <dgm:pt modelId="{F28C99D2-6F74-450B-881B-B9510C08DF8F}" type="pres">
      <dgm:prSet presAssocID="{31DB330F-01A8-48AA-BF59-320BA7A342E2}" presName="hierRoot4" presStyleCnt="0"/>
      <dgm:spPr/>
    </dgm:pt>
    <dgm:pt modelId="{E874D41E-A719-4C79-951A-2334B9D72E2D}" type="pres">
      <dgm:prSet presAssocID="{31DB330F-01A8-48AA-BF59-320BA7A342E2}" presName="composite4" presStyleCnt="0"/>
      <dgm:spPr/>
    </dgm:pt>
    <dgm:pt modelId="{91409742-B2C0-4206-87AA-510408745D0A}" type="pres">
      <dgm:prSet presAssocID="{31DB330F-01A8-48AA-BF59-320BA7A342E2}" presName="background4" presStyleLbl="node4" presStyleIdx="0" presStyleCnt="2"/>
      <dgm:spPr/>
    </dgm:pt>
    <dgm:pt modelId="{572ADEA5-6F29-423F-9488-081664D9A0D1}" type="pres">
      <dgm:prSet presAssocID="{31DB330F-01A8-48AA-BF59-320BA7A342E2}" presName="text4" presStyleLbl="fgAcc4" presStyleIdx="3" presStyleCnt="5">
        <dgm:presLayoutVars>
          <dgm:chPref val="3"/>
        </dgm:presLayoutVars>
      </dgm:prSet>
      <dgm:spPr/>
    </dgm:pt>
    <dgm:pt modelId="{BE5231B9-A20B-42E1-B684-09BB436ED0DB}" type="pres">
      <dgm:prSet presAssocID="{31DB330F-01A8-48AA-BF59-320BA7A342E2}" presName="hierChild5" presStyleCnt="0"/>
      <dgm:spPr/>
    </dgm:pt>
    <dgm:pt modelId="{3740B824-FED8-410F-88B4-6380FBEA1CAC}" type="pres">
      <dgm:prSet presAssocID="{5E7142A9-4D3F-4A9E-95A3-68017C194992}" presName="Name23" presStyleLbl="parChTrans1D4" presStyleIdx="4" presStyleCnt="5"/>
      <dgm:spPr/>
    </dgm:pt>
    <dgm:pt modelId="{E0C07DD7-6996-4128-8744-197B7DAB0944}" type="pres">
      <dgm:prSet presAssocID="{449E2370-0086-4CC7-878B-330DA41D99BF}" presName="hierRoot4" presStyleCnt="0"/>
      <dgm:spPr/>
    </dgm:pt>
    <dgm:pt modelId="{C5ACA3F7-BE44-40E5-B643-23BA7F78EDE7}" type="pres">
      <dgm:prSet presAssocID="{449E2370-0086-4CC7-878B-330DA41D99BF}" presName="composite4" presStyleCnt="0"/>
      <dgm:spPr/>
    </dgm:pt>
    <dgm:pt modelId="{7A00FAD2-9A84-48FF-A4D1-1DB112E7BAF4}" type="pres">
      <dgm:prSet presAssocID="{449E2370-0086-4CC7-878B-330DA41D99BF}" presName="background4" presStyleLbl="node4" presStyleIdx="1" presStyleCnt="2"/>
      <dgm:spPr/>
    </dgm:pt>
    <dgm:pt modelId="{15228A59-3073-48BB-87FC-C4548507CA96}" type="pres">
      <dgm:prSet presAssocID="{449E2370-0086-4CC7-878B-330DA41D99BF}" presName="text4" presStyleLbl="fgAcc4" presStyleIdx="4" presStyleCnt="5">
        <dgm:presLayoutVars>
          <dgm:chPref val="3"/>
        </dgm:presLayoutVars>
      </dgm:prSet>
      <dgm:spPr/>
    </dgm:pt>
    <dgm:pt modelId="{FD31DB2A-4AB7-4C61-A03E-9D35578E3B74}" type="pres">
      <dgm:prSet presAssocID="{449E2370-0086-4CC7-878B-330DA41D99BF}" presName="hierChild5" presStyleCnt="0"/>
      <dgm:spPr/>
    </dgm:pt>
  </dgm:ptLst>
  <dgm:cxnLst>
    <dgm:cxn modelId="{1C0B5915-7F83-4B35-BD35-FE2C6C97989B}" srcId="{382B4DC1-FE2E-4459-A84F-C57B6ECA258A}" destId="{31DB330F-01A8-48AA-BF59-320BA7A342E2}" srcOrd="0" destOrd="0" parTransId="{9FCF8CE4-FDAA-4ECB-B2F5-D69B9B970855}" sibTransId="{F69AB83B-F44F-457C-974D-DA4F236BF575}"/>
    <dgm:cxn modelId="{60A08C16-8B20-402C-B8AE-435BE9DD5672}" type="presOf" srcId="{31DB330F-01A8-48AA-BF59-320BA7A342E2}" destId="{572ADEA5-6F29-423F-9488-081664D9A0D1}" srcOrd="0" destOrd="0" presId="urn:microsoft.com/office/officeart/2005/8/layout/hierarchy1"/>
    <dgm:cxn modelId="{9F998217-9F2D-49BA-9BBC-B7111D9FB91F}" srcId="{212CDDD6-98A9-417F-84C7-C45400C5D99C}" destId="{8CE85FEB-B7FD-44CC-8C6D-E2B2531C5DEB}" srcOrd="0" destOrd="0" parTransId="{37E065AF-B433-4D8E-A3A5-6B5E7FFA597B}" sibTransId="{B2016373-61DE-49C9-B982-466456CBA572}"/>
    <dgm:cxn modelId="{A91F9D18-69F5-4457-9A71-FD5903F8953A}" srcId="{382B4DC1-FE2E-4459-A84F-C57B6ECA258A}" destId="{449E2370-0086-4CC7-878B-330DA41D99BF}" srcOrd="1" destOrd="0" parTransId="{5E7142A9-4D3F-4A9E-95A3-68017C194992}" sibTransId="{448EF8C9-8222-469D-96FB-B2DF9975A81C}"/>
    <dgm:cxn modelId="{1361531A-387E-4806-81FF-36481B95ED2B}" type="presOf" srcId="{B8239EF0-6D40-480C-84BE-85575FEF377D}" destId="{8615F026-52B0-4A7E-9746-FA417271C4E8}" srcOrd="0" destOrd="0" presId="urn:microsoft.com/office/officeart/2005/8/layout/hierarchy1"/>
    <dgm:cxn modelId="{0259B61C-4FB2-4BB7-B98C-6376323D60F9}" type="presOf" srcId="{382B4DC1-FE2E-4459-A84F-C57B6ECA258A}" destId="{8DD47A50-3294-4389-A44B-D628BDD3E055}" srcOrd="0" destOrd="0" presId="urn:microsoft.com/office/officeart/2005/8/layout/hierarchy1"/>
    <dgm:cxn modelId="{BF284821-553C-4655-B6ED-77D2F9453AC2}" type="presOf" srcId="{E1B3CBD3-E53B-4D09-A6AA-EEF39413143B}" destId="{3ADB4704-6F45-4D6F-A8B6-5B2470A5F4A2}" srcOrd="0" destOrd="0" presId="urn:microsoft.com/office/officeart/2005/8/layout/hierarchy1"/>
    <dgm:cxn modelId="{B082C229-4740-4C7F-9564-9BA07E41F7A5}" type="presOf" srcId="{482EC884-BA1B-4531-A9FA-53D9C1B1624E}" destId="{4889EAB7-4E28-4F4F-9737-BB89C9CABF14}" srcOrd="0" destOrd="0" presId="urn:microsoft.com/office/officeart/2005/8/layout/hierarchy1"/>
    <dgm:cxn modelId="{164BD533-E8C6-444A-A52B-E1935B866823}" type="presOf" srcId="{078D6A72-ADD8-4673-A8D1-BA35F6DE6483}" destId="{2E82745C-AE18-4C88-B586-82EEC35BDCDF}" srcOrd="0" destOrd="0" presId="urn:microsoft.com/office/officeart/2005/8/layout/hierarchy1"/>
    <dgm:cxn modelId="{B870E734-2497-403A-9DAD-56DD635B71C8}" srcId="{AF26432C-98CF-4126-9969-FF4BF9F675D3}" destId="{212CDDD6-98A9-417F-84C7-C45400C5D99C}" srcOrd="0" destOrd="0" parTransId="{0ADA1A6A-1949-4296-9D20-A45FD44A8717}" sibTransId="{C8AF7547-A02A-44FA-92E1-0C667F784EF3}"/>
    <dgm:cxn modelId="{69B71237-F4EB-4782-9B59-6853A1DE2161}" srcId="{9E6D12B0-63CE-401D-9C5E-2723D9C13520}" destId="{382B4DC1-FE2E-4459-A84F-C57B6ECA258A}" srcOrd="1" destOrd="0" parTransId="{B8239EF0-6D40-480C-84BE-85575FEF377D}" sibTransId="{ABE2D3AE-2B8C-43E9-AE30-CD220F4CBEAC}"/>
    <dgm:cxn modelId="{E9314A37-953B-4D84-8D04-8C8FCFF60FA5}" type="presOf" srcId="{7311A8DB-8471-48EF-AE59-842174D5C5BC}" destId="{9FAA026B-0289-49B9-B76A-B023CD62F5A3}" srcOrd="0" destOrd="0" presId="urn:microsoft.com/office/officeart/2005/8/layout/hierarchy1"/>
    <dgm:cxn modelId="{F685D13B-4933-4C34-9F8C-B8127C2C229F}" type="presOf" srcId="{AF26432C-98CF-4126-9969-FF4BF9F675D3}" destId="{5344DA9F-887A-4B44-A16D-CE69DA678032}" srcOrd="0" destOrd="0" presId="urn:microsoft.com/office/officeart/2005/8/layout/hierarchy1"/>
    <dgm:cxn modelId="{F7F19A5F-7B31-447D-B7E7-6D44AFE15E54}" type="presOf" srcId="{18DCA582-1333-485D-B4A0-DBF18B6C722E}" destId="{6B63B76D-5872-4FEC-8AAB-111A64C546F6}" srcOrd="0" destOrd="0" presId="urn:microsoft.com/office/officeart/2005/8/layout/hierarchy1"/>
    <dgm:cxn modelId="{F3A5DA60-96E6-4DFE-AE5E-79982BE53E41}" type="presOf" srcId="{9E6D12B0-63CE-401D-9C5E-2723D9C13520}" destId="{3A7D9727-099B-42D6-A928-D3FB2D417852}" srcOrd="0" destOrd="0" presId="urn:microsoft.com/office/officeart/2005/8/layout/hierarchy1"/>
    <dgm:cxn modelId="{19FC6644-4C60-4FF5-9678-8B6162A28548}" srcId="{212CDDD6-98A9-417F-84C7-C45400C5D99C}" destId="{9E6D12B0-63CE-401D-9C5E-2723D9C13520}" srcOrd="1" destOrd="0" parTransId="{078D6A72-ADD8-4673-A8D1-BA35F6DE6483}" sibTransId="{84C541E0-B8A8-4E28-8432-1F9014B826D6}"/>
    <dgm:cxn modelId="{FCF1F869-566E-44FF-8B41-EF4BAA1D2864}" type="presOf" srcId="{8CE85FEB-B7FD-44CC-8C6D-E2B2531C5DEB}" destId="{57912114-19E9-4A1B-80B3-1A3DB278DC3F}" srcOrd="0" destOrd="0" presId="urn:microsoft.com/office/officeart/2005/8/layout/hierarchy1"/>
    <dgm:cxn modelId="{29CD834A-BDD1-40D1-BAC3-FE3739E0BC47}" type="presOf" srcId="{828606E7-FA47-4796-862B-6777624EEC11}" destId="{296B13A0-A502-4DA9-9176-CDBB44A3882B}" srcOrd="0" destOrd="0" presId="urn:microsoft.com/office/officeart/2005/8/layout/hierarchy1"/>
    <dgm:cxn modelId="{48E31270-7E97-4449-8BDD-A65C2067369C}" srcId="{7311A8DB-8471-48EF-AE59-842174D5C5BC}" destId="{32F7DB9F-6E5B-47F3-9471-576E4C2C453D}" srcOrd="0" destOrd="0" parTransId="{828606E7-FA47-4796-862B-6777624EEC11}" sibTransId="{A37DBCF2-0B44-4D86-8BF3-AF3C53243955}"/>
    <dgm:cxn modelId="{0FFE3A54-8C1A-472D-BD2D-C45FA5BAC633}" type="presOf" srcId="{212CDDD6-98A9-417F-84C7-C45400C5D99C}" destId="{8DA66702-1BC3-455F-B5A9-C4EB4959EFA5}" srcOrd="0" destOrd="0" presId="urn:microsoft.com/office/officeart/2005/8/layout/hierarchy1"/>
    <dgm:cxn modelId="{B068C588-26FB-4B72-917B-0EE0DC283411}" type="presOf" srcId="{FFB037DF-8C51-494D-900C-F84CE2ED5C9A}" destId="{2385AA2E-F5BF-41F7-91F7-27E81E8EB6A5}" srcOrd="0" destOrd="0" presId="urn:microsoft.com/office/officeart/2005/8/layout/hierarchy1"/>
    <dgm:cxn modelId="{D7EFA98C-9E2A-4ACF-AB65-ACBCC127D14F}" type="presOf" srcId="{BFEBDA22-8905-4D8E-9EAE-5CD8580DAFF6}" destId="{842FD2BD-2787-4B48-8713-BD420A64337F}" srcOrd="0" destOrd="0" presId="urn:microsoft.com/office/officeart/2005/8/layout/hierarchy1"/>
    <dgm:cxn modelId="{BB2B9CA1-D9D1-4743-886F-4C6B909A45D4}" type="presOf" srcId="{656B6A89-7B36-442B-9433-84E19AE47D3D}" destId="{33939F2B-02D5-48F3-842F-187B92DACFBB}" srcOrd="0" destOrd="0" presId="urn:microsoft.com/office/officeart/2005/8/layout/hierarchy1"/>
    <dgm:cxn modelId="{9959DDAC-3F45-4279-AB4D-F7F1CBAF1D32}" type="presOf" srcId="{16E4051B-2F3D-40C3-BE6D-0DA0C0DD9207}" destId="{78E0D8DD-D759-43BC-B622-62B192A02F91}" srcOrd="0" destOrd="0" presId="urn:microsoft.com/office/officeart/2005/8/layout/hierarchy1"/>
    <dgm:cxn modelId="{5A3A2EB1-720D-4DD1-B2B2-F6BFF7D24CC8}" type="presOf" srcId="{37E065AF-B433-4D8E-A3A5-6B5E7FFA597B}" destId="{EEBEA599-B7B9-45BE-8BA2-E3679D66B830}" srcOrd="0" destOrd="0" presId="urn:microsoft.com/office/officeart/2005/8/layout/hierarchy1"/>
    <dgm:cxn modelId="{3DBE17B2-7459-45E1-9761-210245DE2FF8}" srcId="{8CE85FEB-B7FD-44CC-8C6D-E2B2531C5DEB}" destId="{E1B3CBD3-E53B-4D09-A6AA-EEF39413143B}" srcOrd="1" destOrd="0" parTransId="{808BA259-2B52-4E99-AC30-AED59861F5B1}" sibTransId="{261A1D47-1A18-49B4-9D6D-355901D5EF27}"/>
    <dgm:cxn modelId="{305CF9B5-A897-47CC-9FC2-07FE75B60C0B}" type="presOf" srcId="{808BA259-2B52-4E99-AC30-AED59861F5B1}" destId="{8CD234A2-8415-49E7-9851-92F8B7EFEE4F}" srcOrd="0" destOrd="0" presId="urn:microsoft.com/office/officeart/2005/8/layout/hierarchy1"/>
    <dgm:cxn modelId="{DB8EA8C5-25BE-4E00-B48E-108A4AB1394D}" srcId="{656B6A89-7B36-442B-9433-84E19AE47D3D}" destId="{BFEBDA22-8905-4D8E-9EAE-5CD8580DAFF6}" srcOrd="1" destOrd="0" parTransId="{16E4051B-2F3D-40C3-BE6D-0DA0C0DD9207}" sibTransId="{233AF67F-3339-46D0-B843-F3AB7BB35664}"/>
    <dgm:cxn modelId="{18A2FEDA-68AD-4849-B296-00A56FCDEB69}" type="presOf" srcId="{9FCF8CE4-FDAA-4ECB-B2F5-D69B9B970855}" destId="{7014D1B3-A570-41F5-8624-AB068D79C50A}" srcOrd="0" destOrd="0" presId="urn:microsoft.com/office/officeart/2005/8/layout/hierarchy1"/>
    <dgm:cxn modelId="{353F70DC-12CB-48E4-8442-C9E225188040}" type="presOf" srcId="{32F7DB9F-6E5B-47F3-9471-576E4C2C453D}" destId="{2E36CB2D-EC4B-41DA-8766-3049D832F4B6}" srcOrd="0" destOrd="0" presId="urn:microsoft.com/office/officeart/2005/8/layout/hierarchy1"/>
    <dgm:cxn modelId="{C534C5DD-9205-40B3-BB17-AC165D5FE3B0}" srcId="{9E6D12B0-63CE-401D-9C5E-2723D9C13520}" destId="{7311A8DB-8471-48EF-AE59-842174D5C5BC}" srcOrd="0" destOrd="0" parTransId="{482EC884-BA1B-4531-A9FA-53D9C1B1624E}" sibTransId="{D644C765-3D52-4A69-A66B-1877FFBCE2DB}"/>
    <dgm:cxn modelId="{F8E667DE-F2C1-47F6-921C-9C7FF7CD5CE5}" srcId="{656B6A89-7B36-442B-9433-84E19AE47D3D}" destId="{18DCA582-1333-485D-B4A0-DBF18B6C722E}" srcOrd="0" destOrd="0" parTransId="{FFB037DF-8C51-494D-900C-F84CE2ED5C9A}" sibTransId="{1F62BE00-37E9-4DF5-9E37-77ABEDC864E6}"/>
    <dgm:cxn modelId="{CE5301EF-AA51-496B-8EEF-085D193CA323}" srcId="{8CE85FEB-B7FD-44CC-8C6D-E2B2531C5DEB}" destId="{656B6A89-7B36-442B-9433-84E19AE47D3D}" srcOrd="0" destOrd="0" parTransId="{28BDD432-B9F8-4D92-B263-2CD734F323E1}" sibTransId="{EA03AA7B-C61D-4627-8CF3-5CA908C07985}"/>
    <dgm:cxn modelId="{A178F1F8-12FE-4CF1-9D93-23B213EB623F}" type="presOf" srcId="{28BDD432-B9F8-4D92-B263-2CD734F323E1}" destId="{B9B9A503-5624-4879-8784-DB6D7DD7ADFE}" srcOrd="0" destOrd="0" presId="urn:microsoft.com/office/officeart/2005/8/layout/hierarchy1"/>
    <dgm:cxn modelId="{07923EFF-864E-47F8-9984-4D68D5431D64}" type="presOf" srcId="{5E7142A9-4D3F-4A9E-95A3-68017C194992}" destId="{3740B824-FED8-410F-88B4-6380FBEA1CAC}" srcOrd="0" destOrd="0" presId="urn:microsoft.com/office/officeart/2005/8/layout/hierarchy1"/>
    <dgm:cxn modelId="{4418A0FF-4277-47F4-9886-962C1F14000D}" type="presOf" srcId="{449E2370-0086-4CC7-878B-330DA41D99BF}" destId="{15228A59-3073-48BB-87FC-C4548507CA96}" srcOrd="0" destOrd="0" presId="urn:microsoft.com/office/officeart/2005/8/layout/hierarchy1"/>
    <dgm:cxn modelId="{B35E9B23-87D5-46CC-86B5-E61AA86D1ED2}" type="presParOf" srcId="{5344DA9F-887A-4B44-A16D-CE69DA678032}" destId="{125A63C3-E4E2-493D-9016-D8E1EE3CF42C}" srcOrd="0" destOrd="0" presId="urn:microsoft.com/office/officeart/2005/8/layout/hierarchy1"/>
    <dgm:cxn modelId="{B255CB1B-EA7F-449E-8E30-A5620884AC1C}" type="presParOf" srcId="{125A63C3-E4E2-493D-9016-D8E1EE3CF42C}" destId="{05585805-314C-4522-87F9-98501DD14FFA}" srcOrd="0" destOrd="0" presId="urn:microsoft.com/office/officeart/2005/8/layout/hierarchy1"/>
    <dgm:cxn modelId="{7D197844-FABE-453B-9364-ED748B1B2F83}" type="presParOf" srcId="{05585805-314C-4522-87F9-98501DD14FFA}" destId="{163EA1DA-1A09-455A-AF77-A27E310BCF80}" srcOrd="0" destOrd="0" presId="urn:microsoft.com/office/officeart/2005/8/layout/hierarchy1"/>
    <dgm:cxn modelId="{A60FD450-FD04-44CD-A381-1BA5A36804CF}" type="presParOf" srcId="{05585805-314C-4522-87F9-98501DD14FFA}" destId="{8DA66702-1BC3-455F-B5A9-C4EB4959EFA5}" srcOrd="1" destOrd="0" presId="urn:microsoft.com/office/officeart/2005/8/layout/hierarchy1"/>
    <dgm:cxn modelId="{A21ADCAB-806F-4799-8242-C19B6ED5548A}" type="presParOf" srcId="{125A63C3-E4E2-493D-9016-D8E1EE3CF42C}" destId="{02E25951-5A65-4DC5-B43B-62BEA58F5018}" srcOrd="1" destOrd="0" presId="urn:microsoft.com/office/officeart/2005/8/layout/hierarchy1"/>
    <dgm:cxn modelId="{CF814F8F-46C1-494A-B1A6-C0E04EF6F07D}" type="presParOf" srcId="{02E25951-5A65-4DC5-B43B-62BEA58F5018}" destId="{EEBEA599-B7B9-45BE-8BA2-E3679D66B830}" srcOrd="0" destOrd="0" presId="urn:microsoft.com/office/officeart/2005/8/layout/hierarchy1"/>
    <dgm:cxn modelId="{DAEA7095-73FF-49FC-8722-3505B8C16581}" type="presParOf" srcId="{02E25951-5A65-4DC5-B43B-62BEA58F5018}" destId="{7FEC6816-3F64-454E-96F8-CDDDB0872DE1}" srcOrd="1" destOrd="0" presId="urn:microsoft.com/office/officeart/2005/8/layout/hierarchy1"/>
    <dgm:cxn modelId="{1997F837-0DCC-4108-A672-4A4B2BCA14E5}" type="presParOf" srcId="{7FEC6816-3F64-454E-96F8-CDDDB0872DE1}" destId="{F4514897-219B-488C-99FE-1CA444936A5E}" srcOrd="0" destOrd="0" presId="urn:microsoft.com/office/officeart/2005/8/layout/hierarchy1"/>
    <dgm:cxn modelId="{50187AB8-7709-4CC1-9B7B-97A4EFB94519}" type="presParOf" srcId="{F4514897-219B-488C-99FE-1CA444936A5E}" destId="{89098248-A9B1-49F9-AC58-2A21E6DC8369}" srcOrd="0" destOrd="0" presId="urn:microsoft.com/office/officeart/2005/8/layout/hierarchy1"/>
    <dgm:cxn modelId="{F99700D4-4C82-4A29-AB63-1066F54499C5}" type="presParOf" srcId="{F4514897-219B-488C-99FE-1CA444936A5E}" destId="{57912114-19E9-4A1B-80B3-1A3DB278DC3F}" srcOrd="1" destOrd="0" presId="urn:microsoft.com/office/officeart/2005/8/layout/hierarchy1"/>
    <dgm:cxn modelId="{AFC188A9-D46F-4BC3-AC8B-675D1D4945F6}" type="presParOf" srcId="{7FEC6816-3F64-454E-96F8-CDDDB0872DE1}" destId="{E5308DEE-7BDD-4BA3-BE64-6733C20D18B5}" srcOrd="1" destOrd="0" presId="urn:microsoft.com/office/officeart/2005/8/layout/hierarchy1"/>
    <dgm:cxn modelId="{26E7DAEE-145A-49F3-82D7-6567727FBADF}" type="presParOf" srcId="{E5308DEE-7BDD-4BA3-BE64-6733C20D18B5}" destId="{B9B9A503-5624-4879-8784-DB6D7DD7ADFE}" srcOrd="0" destOrd="0" presId="urn:microsoft.com/office/officeart/2005/8/layout/hierarchy1"/>
    <dgm:cxn modelId="{D59A2750-4338-41E1-A5F7-32ED44843D93}" type="presParOf" srcId="{E5308DEE-7BDD-4BA3-BE64-6733C20D18B5}" destId="{EE16B4FE-3458-419E-8457-D1C1B8029E1F}" srcOrd="1" destOrd="0" presId="urn:microsoft.com/office/officeart/2005/8/layout/hierarchy1"/>
    <dgm:cxn modelId="{AA7A25C7-385A-40C4-AEE4-72906CA3C9D8}" type="presParOf" srcId="{EE16B4FE-3458-419E-8457-D1C1B8029E1F}" destId="{077A3F74-4DB7-43C2-8DA0-E4AF20DE0574}" srcOrd="0" destOrd="0" presId="urn:microsoft.com/office/officeart/2005/8/layout/hierarchy1"/>
    <dgm:cxn modelId="{D98B9243-DB43-4FC6-8704-0A9A0D30FFA0}" type="presParOf" srcId="{077A3F74-4DB7-43C2-8DA0-E4AF20DE0574}" destId="{2FF9160A-1FA7-4E94-B3BB-6A679C96B770}" srcOrd="0" destOrd="0" presId="urn:microsoft.com/office/officeart/2005/8/layout/hierarchy1"/>
    <dgm:cxn modelId="{24E31701-FFF3-47B6-8751-723B9DA2840F}" type="presParOf" srcId="{077A3F74-4DB7-43C2-8DA0-E4AF20DE0574}" destId="{33939F2B-02D5-48F3-842F-187B92DACFBB}" srcOrd="1" destOrd="0" presId="urn:microsoft.com/office/officeart/2005/8/layout/hierarchy1"/>
    <dgm:cxn modelId="{9FA8A298-CBEE-43F5-9856-C050EEFC56C8}" type="presParOf" srcId="{EE16B4FE-3458-419E-8457-D1C1B8029E1F}" destId="{52C72E27-D540-4543-A76B-4F6AD704F08C}" srcOrd="1" destOrd="0" presId="urn:microsoft.com/office/officeart/2005/8/layout/hierarchy1"/>
    <dgm:cxn modelId="{FBFDAAD6-F46B-474E-8C27-697A682FE231}" type="presParOf" srcId="{52C72E27-D540-4543-A76B-4F6AD704F08C}" destId="{2385AA2E-F5BF-41F7-91F7-27E81E8EB6A5}" srcOrd="0" destOrd="0" presId="urn:microsoft.com/office/officeart/2005/8/layout/hierarchy1"/>
    <dgm:cxn modelId="{62C10B3B-648B-4D97-BB9B-C5B2C489F00C}" type="presParOf" srcId="{52C72E27-D540-4543-A76B-4F6AD704F08C}" destId="{D9F12304-8C84-43B1-9BE7-8FD8D7A4A69F}" srcOrd="1" destOrd="0" presId="urn:microsoft.com/office/officeart/2005/8/layout/hierarchy1"/>
    <dgm:cxn modelId="{8B2F8F33-AF06-4867-91A7-32108FAEDB2E}" type="presParOf" srcId="{D9F12304-8C84-43B1-9BE7-8FD8D7A4A69F}" destId="{67E11B2F-23FD-4B39-83F6-27D91A490A93}" srcOrd="0" destOrd="0" presId="urn:microsoft.com/office/officeart/2005/8/layout/hierarchy1"/>
    <dgm:cxn modelId="{8AF33FDF-0205-4FC6-AC89-4587081301A6}" type="presParOf" srcId="{67E11B2F-23FD-4B39-83F6-27D91A490A93}" destId="{B9E50507-B804-4A81-9E52-9AF09D083105}" srcOrd="0" destOrd="0" presId="urn:microsoft.com/office/officeart/2005/8/layout/hierarchy1"/>
    <dgm:cxn modelId="{6546716B-40F6-4F65-9FA2-BC95D8816AAF}" type="presParOf" srcId="{67E11B2F-23FD-4B39-83F6-27D91A490A93}" destId="{6B63B76D-5872-4FEC-8AAB-111A64C546F6}" srcOrd="1" destOrd="0" presId="urn:microsoft.com/office/officeart/2005/8/layout/hierarchy1"/>
    <dgm:cxn modelId="{EF618788-536C-4D44-B032-990EF89361EA}" type="presParOf" srcId="{D9F12304-8C84-43B1-9BE7-8FD8D7A4A69F}" destId="{A23A46CA-BED6-4A60-9587-8F355BCAD39B}" srcOrd="1" destOrd="0" presId="urn:microsoft.com/office/officeart/2005/8/layout/hierarchy1"/>
    <dgm:cxn modelId="{E3B5189B-9583-4677-B20F-256C90B1056C}" type="presParOf" srcId="{52C72E27-D540-4543-A76B-4F6AD704F08C}" destId="{78E0D8DD-D759-43BC-B622-62B192A02F91}" srcOrd="2" destOrd="0" presId="urn:microsoft.com/office/officeart/2005/8/layout/hierarchy1"/>
    <dgm:cxn modelId="{939B3788-8CC9-4D8A-963B-7D4E93F36913}" type="presParOf" srcId="{52C72E27-D540-4543-A76B-4F6AD704F08C}" destId="{2C5AD6BD-0C24-405D-A1DF-58C847C6D86A}" srcOrd="3" destOrd="0" presId="urn:microsoft.com/office/officeart/2005/8/layout/hierarchy1"/>
    <dgm:cxn modelId="{ADDF4DF6-7C39-4ADD-B524-7DAD84EF1F13}" type="presParOf" srcId="{2C5AD6BD-0C24-405D-A1DF-58C847C6D86A}" destId="{F820021A-635D-48E8-9C0B-B0593C98C573}" srcOrd="0" destOrd="0" presId="urn:microsoft.com/office/officeart/2005/8/layout/hierarchy1"/>
    <dgm:cxn modelId="{E3D3F854-B51E-4D77-AB0E-1843144DA7FD}" type="presParOf" srcId="{F820021A-635D-48E8-9C0B-B0593C98C573}" destId="{2019C288-3400-4C3D-AC01-F11E9FA806BD}" srcOrd="0" destOrd="0" presId="urn:microsoft.com/office/officeart/2005/8/layout/hierarchy1"/>
    <dgm:cxn modelId="{F2018B05-DE6D-463E-9949-687DD02FD0E4}" type="presParOf" srcId="{F820021A-635D-48E8-9C0B-B0593C98C573}" destId="{842FD2BD-2787-4B48-8713-BD420A64337F}" srcOrd="1" destOrd="0" presId="urn:microsoft.com/office/officeart/2005/8/layout/hierarchy1"/>
    <dgm:cxn modelId="{E3C690DA-1B6F-4C25-9044-CB7D1F1E8D98}" type="presParOf" srcId="{2C5AD6BD-0C24-405D-A1DF-58C847C6D86A}" destId="{611A3245-A523-4794-BDF7-32ED3F450486}" srcOrd="1" destOrd="0" presId="urn:microsoft.com/office/officeart/2005/8/layout/hierarchy1"/>
    <dgm:cxn modelId="{907A135A-A94C-409F-83ED-2A8A4368C017}" type="presParOf" srcId="{E5308DEE-7BDD-4BA3-BE64-6733C20D18B5}" destId="{8CD234A2-8415-49E7-9851-92F8B7EFEE4F}" srcOrd="2" destOrd="0" presId="urn:microsoft.com/office/officeart/2005/8/layout/hierarchy1"/>
    <dgm:cxn modelId="{AB3976E2-679F-4E09-A715-197EAB7739D7}" type="presParOf" srcId="{E5308DEE-7BDD-4BA3-BE64-6733C20D18B5}" destId="{E4C64783-844A-40A2-ACDF-9F5F1043A738}" srcOrd="3" destOrd="0" presId="urn:microsoft.com/office/officeart/2005/8/layout/hierarchy1"/>
    <dgm:cxn modelId="{F97739A6-637B-43FC-8E8D-EA61B156ACA6}" type="presParOf" srcId="{E4C64783-844A-40A2-ACDF-9F5F1043A738}" destId="{5E138AEE-D4C6-48C9-BAE0-11D9FA93495E}" srcOrd="0" destOrd="0" presId="urn:microsoft.com/office/officeart/2005/8/layout/hierarchy1"/>
    <dgm:cxn modelId="{3C0376A8-8F2D-4B02-983F-669E8335181E}" type="presParOf" srcId="{5E138AEE-D4C6-48C9-BAE0-11D9FA93495E}" destId="{CDA1EF96-6250-4860-8F43-D5E875F719AB}" srcOrd="0" destOrd="0" presId="urn:microsoft.com/office/officeart/2005/8/layout/hierarchy1"/>
    <dgm:cxn modelId="{A11FFF2F-C363-4150-9EF8-1B1DFF02910C}" type="presParOf" srcId="{5E138AEE-D4C6-48C9-BAE0-11D9FA93495E}" destId="{3ADB4704-6F45-4D6F-A8B6-5B2470A5F4A2}" srcOrd="1" destOrd="0" presId="urn:microsoft.com/office/officeart/2005/8/layout/hierarchy1"/>
    <dgm:cxn modelId="{DC7C80DF-B38F-40F2-89AE-23F2FA383251}" type="presParOf" srcId="{E4C64783-844A-40A2-ACDF-9F5F1043A738}" destId="{3829ABA3-1A15-4135-8EEC-13A2F8288B59}" srcOrd="1" destOrd="0" presId="urn:microsoft.com/office/officeart/2005/8/layout/hierarchy1"/>
    <dgm:cxn modelId="{553BBD18-146D-4760-AD62-6210E5E874C1}" type="presParOf" srcId="{02E25951-5A65-4DC5-B43B-62BEA58F5018}" destId="{2E82745C-AE18-4C88-B586-82EEC35BDCDF}" srcOrd="2" destOrd="0" presId="urn:microsoft.com/office/officeart/2005/8/layout/hierarchy1"/>
    <dgm:cxn modelId="{059B5064-34D7-4276-9B06-2F1C565B771D}" type="presParOf" srcId="{02E25951-5A65-4DC5-B43B-62BEA58F5018}" destId="{C4C35875-50F6-4ECC-BBB6-913960D06201}" srcOrd="3" destOrd="0" presId="urn:microsoft.com/office/officeart/2005/8/layout/hierarchy1"/>
    <dgm:cxn modelId="{781F07B9-63D8-47FE-9B50-AF650D22F0FC}" type="presParOf" srcId="{C4C35875-50F6-4ECC-BBB6-913960D06201}" destId="{87BB68F4-886E-4367-A94E-768C71DA1784}" srcOrd="0" destOrd="0" presId="urn:microsoft.com/office/officeart/2005/8/layout/hierarchy1"/>
    <dgm:cxn modelId="{2F6B516A-ECD1-4717-94EE-A093021B860D}" type="presParOf" srcId="{87BB68F4-886E-4367-A94E-768C71DA1784}" destId="{19160B1E-21F2-4C19-A7D1-DC0181F2AE8A}" srcOrd="0" destOrd="0" presId="urn:microsoft.com/office/officeart/2005/8/layout/hierarchy1"/>
    <dgm:cxn modelId="{82D9CC6C-21BD-44AA-B5A1-B007FD7169E3}" type="presParOf" srcId="{87BB68F4-886E-4367-A94E-768C71DA1784}" destId="{3A7D9727-099B-42D6-A928-D3FB2D417852}" srcOrd="1" destOrd="0" presId="urn:microsoft.com/office/officeart/2005/8/layout/hierarchy1"/>
    <dgm:cxn modelId="{BBB83D5D-45E6-4F34-88FB-7D9E517949CB}" type="presParOf" srcId="{C4C35875-50F6-4ECC-BBB6-913960D06201}" destId="{CACE0747-244B-41B3-94FA-ECDC537CF0DD}" srcOrd="1" destOrd="0" presId="urn:microsoft.com/office/officeart/2005/8/layout/hierarchy1"/>
    <dgm:cxn modelId="{71400611-4C04-4E92-811A-90EA8673B320}" type="presParOf" srcId="{CACE0747-244B-41B3-94FA-ECDC537CF0DD}" destId="{4889EAB7-4E28-4F4F-9737-BB89C9CABF14}" srcOrd="0" destOrd="0" presId="urn:microsoft.com/office/officeart/2005/8/layout/hierarchy1"/>
    <dgm:cxn modelId="{79D19A82-DCE3-4D59-90E5-869809AEE14B}" type="presParOf" srcId="{CACE0747-244B-41B3-94FA-ECDC537CF0DD}" destId="{1AE17F30-7C1B-49B1-A462-7578B98E5535}" srcOrd="1" destOrd="0" presId="urn:microsoft.com/office/officeart/2005/8/layout/hierarchy1"/>
    <dgm:cxn modelId="{DBB7CDD3-3377-439C-ACE4-25036BA6C632}" type="presParOf" srcId="{1AE17F30-7C1B-49B1-A462-7578B98E5535}" destId="{84C49119-2117-41AD-ABC7-C3D049C8F99C}" srcOrd="0" destOrd="0" presId="urn:microsoft.com/office/officeart/2005/8/layout/hierarchy1"/>
    <dgm:cxn modelId="{57B13F49-B846-46A0-8193-3182E320F601}" type="presParOf" srcId="{84C49119-2117-41AD-ABC7-C3D049C8F99C}" destId="{A8509960-EF33-443A-AEBE-6C5256638627}" srcOrd="0" destOrd="0" presId="urn:microsoft.com/office/officeart/2005/8/layout/hierarchy1"/>
    <dgm:cxn modelId="{2125F912-3D08-4B81-B2D8-7DC241131855}" type="presParOf" srcId="{84C49119-2117-41AD-ABC7-C3D049C8F99C}" destId="{9FAA026B-0289-49B9-B76A-B023CD62F5A3}" srcOrd="1" destOrd="0" presId="urn:microsoft.com/office/officeart/2005/8/layout/hierarchy1"/>
    <dgm:cxn modelId="{417BD561-72F7-4FF3-8D2B-77325C552A69}" type="presParOf" srcId="{1AE17F30-7C1B-49B1-A462-7578B98E5535}" destId="{C2FB0411-B4F9-4049-9C73-1728B19CAF1A}" srcOrd="1" destOrd="0" presId="urn:microsoft.com/office/officeart/2005/8/layout/hierarchy1"/>
    <dgm:cxn modelId="{497B9D90-CCA4-4DC7-ABAE-CE35C761A383}" type="presParOf" srcId="{C2FB0411-B4F9-4049-9C73-1728B19CAF1A}" destId="{296B13A0-A502-4DA9-9176-CDBB44A3882B}" srcOrd="0" destOrd="0" presId="urn:microsoft.com/office/officeart/2005/8/layout/hierarchy1"/>
    <dgm:cxn modelId="{0FFCB893-898B-4570-BF8E-DA7CDD7261E7}" type="presParOf" srcId="{C2FB0411-B4F9-4049-9C73-1728B19CAF1A}" destId="{28BAD9C8-3E87-4AF2-AE4C-89A2603885A7}" srcOrd="1" destOrd="0" presId="urn:microsoft.com/office/officeart/2005/8/layout/hierarchy1"/>
    <dgm:cxn modelId="{DEE3DFE4-4EE0-419B-B9D8-153BA47BB36C}" type="presParOf" srcId="{28BAD9C8-3E87-4AF2-AE4C-89A2603885A7}" destId="{6022DB2A-3D07-46D4-BFE7-F802D43873EF}" srcOrd="0" destOrd="0" presId="urn:microsoft.com/office/officeart/2005/8/layout/hierarchy1"/>
    <dgm:cxn modelId="{00E0BE54-8C73-420B-A881-7874E9511668}" type="presParOf" srcId="{6022DB2A-3D07-46D4-BFE7-F802D43873EF}" destId="{9972DFE5-057C-463B-91D6-686E582A7D3B}" srcOrd="0" destOrd="0" presId="urn:microsoft.com/office/officeart/2005/8/layout/hierarchy1"/>
    <dgm:cxn modelId="{8E22EE61-648C-4BBA-B92D-9468EAF18FF4}" type="presParOf" srcId="{6022DB2A-3D07-46D4-BFE7-F802D43873EF}" destId="{2E36CB2D-EC4B-41DA-8766-3049D832F4B6}" srcOrd="1" destOrd="0" presId="urn:microsoft.com/office/officeart/2005/8/layout/hierarchy1"/>
    <dgm:cxn modelId="{29CF7836-D998-434A-8604-F128CEBA1F73}" type="presParOf" srcId="{28BAD9C8-3E87-4AF2-AE4C-89A2603885A7}" destId="{4607B6A1-E0F7-4603-BDC3-A36F4264E05F}" srcOrd="1" destOrd="0" presId="urn:microsoft.com/office/officeart/2005/8/layout/hierarchy1"/>
    <dgm:cxn modelId="{673B776E-5B3E-45E5-9D9D-F375BA72CFC8}" type="presParOf" srcId="{CACE0747-244B-41B3-94FA-ECDC537CF0DD}" destId="{8615F026-52B0-4A7E-9746-FA417271C4E8}" srcOrd="2" destOrd="0" presId="urn:microsoft.com/office/officeart/2005/8/layout/hierarchy1"/>
    <dgm:cxn modelId="{41FEAFC3-482F-4595-988E-DBF5912A80EE}" type="presParOf" srcId="{CACE0747-244B-41B3-94FA-ECDC537CF0DD}" destId="{861CCF3B-591E-415D-B7CF-36A550F7B4FB}" srcOrd="3" destOrd="0" presId="urn:microsoft.com/office/officeart/2005/8/layout/hierarchy1"/>
    <dgm:cxn modelId="{8A6D53EC-57CF-492E-BCA0-EA7226A664A6}" type="presParOf" srcId="{861CCF3B-591E-415D-B7CF-36A550F7B4FB}" destId="{E0C03D1B-E46F-48CD-8C0E-996E716CECBD}" srcOrd="0" destOrd="0" presId="urn:microsoft.com/office/officeart/2005/8/layout/hierarchy1"/>
    <dgm:cxn modelId="{C6772E08-6EB1-4141-883F-83C246F3128B}" type="presParOf" srcId="{E0C03D1B-E46F-48CD-8C0E-996E716CECBD}" destId="{9B88AA11-1AF4-4C56-B82A-4F8624D87D6B}" srcOrd="0" destOrd="0" presId="urn:microsoft.com/office/officeart/2005/8/layout/hierarchy1"/>
    <dgm:cxn modelId="{A865C362-A8AB-4DF5-8619-91D11CF576D7}" type="presParOf" srcId="{E0C03D1B-E46F-48CD-8C0E-996E716CECBD}" destId="{8DD47A50-3294-4389-A44B-D628BDD3E055}" srcOrd="1" destOrd="0" presId="urn:microsoft.com/office/officeart/2005/8/layout/hierarchy1"/>
    <dgm:cxn modelId="{90A38328-A0FA-4253-9185-E4669DF5AB0D}" type="presParOf" srcId="{861CCF3B-591E-415D-B7CF-36A550F7B4FB}" destId="{AB841AEE-3142-4D6E-A249-7EC149EF8D85}" srcOrd="1" destOrd="0" presId="urn:microsoft.com/office/officeart/2005/8/layout/hierarchy1"/>
    <dgm:cxn modelId="{491467EC-0648-43E2-9964-49D04A0594D3}" type="presParOf" srcId="{AB841AEE-3142-4D6E-A249-7EC149EF8D85}" destId="{7014D1B3-A570-41F5-8624-AB068D79C50A}" srcOrd="0" destOrd="0" presId="urn:microsoft.com/office/officeart/2005/8/layout/hierarchy1"/>
    <dgm:cxn modelId="{A6A7AF56-1B6A-4025-8094-597E91162EC6}" type="presParOf" srcId="{AB841AEE-3142-4D6E-A249-7EC149EF8D85}" destId="{F28C99D2-6F74-450B-881B-B9510C08DF8F}" srcOrd="1" destOrd="0" presId="urn:microsoft.com/office/officeart/2005/8/layout/hierarchy1"/>
    <dgm:cxn modelId="{FCA1DAD4-2A87-49F1-826D-14A8906BBC86}" type="presParOf" srcId="{F28C99D2-6F74-450B-881B-B9510C08DF8F}" destId="{E874D41E-A719-4C79-951A-2334B9D72E2D}" srcOrd="0" destOrd="0" presId="urn:microsoft.com/office/officeart/2005/8/layout/hierarchy1"/>
    <dgm:cxn modelId="{8BC56BD2-6777-4B06-ABFF-1466C4594B3B}" type="presParOf" srcId="{E874D41E-A719-4C79-951A-2334B9D72E2D}" destId="{91409742-B2C0-4206-87AA-510408745D0A}" srcOrd="0" destOrd="0" presId="urn:microsoft.com/office/officeart/2005/8/layout/hierarchy1"/>
    <dgm:cxn modelId="{F1BAD801-8712-47A3-959B-B2AC9CB46417}" type="presParOf" srcId="{E874D41E-A719-4C79-951A-2334B9D72E2D}" destId="{572ADEA5-6F29-423F-9488-081664D9A0D1}" srcOrd="1" destOrd="0" presId="urn:microsoft.com/office/officeart/2005/8/layout/hierarchy1"/>
    <dgm:cxn modelId="{BFA4CBCE-B4CF-4B1A-BF5B-0DEC66B34AF3}" type="presParOf" srcId="{F28C99D2-6F74-450B-881B-B9510C08DF8F}" destId="{BE5231B9-A20B-42E1-B684-09BB436ED0DB}" srcOrd="1" destOrd="0" presId="urn:microsoft.com/office/officeart/2005/8/layout/hierarchy1"/>
    <dgm:cxn modelId="{235C707B-11E2-4157-A884-1DFF25300AE9}" type="presParOf" srcId="{AB841AEE-3142-4D6E-A249-7EC149EF8D85}" destId="{3740B824-FED8-410F-88B4-6380FBEA1CAC}" srcOrd="2" destOrd="0" presId="urn:microsoft.com/office/officeart/2005/8/layout/hierarchy1"/>
    <dgm:cxn modelId="{FE31CD1B-65E2-49B7-B6D0-1F53F808BE5C}" type="presParOf" srcId="{AB841AEE-3142-4D6E-A249-7EC149EF8D85}" destId="{E0C07DD7-6996-4128-8744-197B7DAB0944}" srcOrd="3" destOrd="0" presId="urn:microsoft.com/office/officeart/2005/8/layout/hierarchy1"/>
    <dgm:cxn modelId="{B91B8624-5D59-4587-9309-E3319C3E5FA9}" type="presParOf" srcId="{E0C07DD7-6996-4128-8744-197B7DAB0944}" destId="{C5ACA3F7-BE44-40E5-B643-23BA7F78EDE7}" srcOrd="0" destOrd="0" presId="urn:microsoft.com/office/officeart/2005/8/layout/hierarchy1"/>
    <dgm:cxn modelId="{AC2B6833-DD19-4291-8768-0D16D5E0DB59}" type="presParOf" srcId="{C5ACA3F7-BE44-40E5-B643-23BA7F78EDE7}" destId="{7A00FAD2-9A84-48FF-A4D1-1DB112E7BAF4}" srcOrd="0" destOrd="0" presId="urn:microsoft.com/office/officeart/2005/8/layout/hierarchy1"/>
    <dgm:cxn modelId="{2DB3025D-4090-46F2-8926-055859EDB018}" type="presParOf" srcId="{C5ACA3F7-BE44-40E5-B643-23BA7F78EDE7}" destId="{15228A59-3073-48BB-87FC-C4548507CA96}" srcOrd="1" destOrd="0" presId="urn:microsoft.com/office/officeart/2005/8/layout/hierarchy1"/>
    <dgm:cxn modelId="{B32BC8DB-A9A0-4962-AEA4-EA2EF9A58621}" type="presParOf" srcId="{E0C07DD7-6996-4128-8744-197B7DAB0944}" destId="{FD31DB2A-4AB7-4C61-A03E-9D35578E3B74}" srcOrd="1" destOrd="0" presId="urn:microsoft.com/office/officeart/2005/8/layout/hierarchy1"/>
  </dgm:cxnLst>
  <dgm:bg/>
  <dgm:whole>
    <a:ln w="12700"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5AA2A7-B35A-4665-9F7E-1BBBCF565F55}" type="doc">
      <dgm:prSet loTypeId="urn:microsoft.com/office/officeart/2005/8/layout/hierarchy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1EC11B5A-02DA-4A32-954C-D9109156188B}">
      <dgm:prSet phldrT="[Texte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r>
            <a:rPr lang="en-US" sz="1200" dirty="0"/>
            <a:t>The device does not exist in our catalogue</a:t>
          </a:r>
          <a:endParaRPr lang="fr-FR" sz="1200" dirty="0"/>
        </a:p>
      </dgm:t>
    </dgm:pt>
    <dgm:pt modelId="{60DC6A0F-7F73-4CAD-9C6E-6D4C8A1974EE}" type="parTrans" cxnId="{18C82B00-F832-4F67-AE0E-D47FC8D86207}">
      <dgm:prSet/>
      <dgm:spPr/>
      <dgm:t>
        <a:bodyPr/>
        <a:lstStyle/>
        <a:p>
          <a:endParaRPr lang="fr-FR" sz="1100"/>
        </a:p>
      </dgm:t>
    </dgm:pt>
    <dgm:pt modelId="{B64B8E07-52D3-42D6-B1DC-A028A3ACEA94}" type="sibTrans" cxnId="{18C82B00-F832-4F67-AE0E-D47FC8D86207}">
      <dgm:prSet/>
      <dgm:spPr/>
      <dgm:t>
        <a:bodyPr/>
        <a:lstStyle/>
        <a:p>
          <a:endParaRPr lang="fr-FR" sz="1100"/>
        </a:p>
      </dgm:t>
    </dgm:pt>
    <dgm:pt modelId="{DB6CED1D-B8AB-4735-982F-8C9E94E29802}">
      <dgm:prSet phldrT="[Texte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r>
            <a:rPr lang="en-US" sz="1200" dirty="0"/>
            <a:t>You do not use the same root word, measure vision</a:t>
          </a:r>
          <a:endParaRPr lang="fr-FR" sz="1200" dirty="0"/>
        </a:p>
      </dgm:t>
    </dgm:pt>
    <dgm:pt modelId="{40374C9A-6F8E-4952-B0A3-FD3E59EF111F}" type="parTrans" cxnId="{4A3A1867-4847-483A-8F27-B569B6805189}">
      <dgm:prSet/>
      <dgm:spPr/>
      <dgm:t>
        <a:bodyPr/>
        <a:lstStyle/>
        <a:p>
          <a:endParaRPr lang="fr-FR" sz="1100"/>
        </a:p>
      </dgm:t>
    </dgm:pt>
    <dgm:pt modelId="{FC570193-BECF-4646-B007-F5BF3E430A77}" type="sibTrans" cxnId="{4A3A1867-4847-483A-8F27-B569B6805189}">
      <dgm:prSet/>
      <dgm:spPr/>
      <dgm:t>
        <a:bodyPr/>
        <a:lstStyle/>
        <a:p>
          <a:endParaRPr lang="fr-FR" sz="1100"/>
        </a:p>
      </dgm:t>
    </dgm:pt>
    <dgm:pt modelId="{9120A61D-63CD-4E8D-AA45-B8FA6A79AD36}">
      <dgm:prSet phldrT="[Texte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A2E8F3"/>
        </a:solidFill>
      </dgm:spPr>
      <dgm:t>
        <a:bodyPr/>
        <a:lstStyle/>
        <a:p>
          <a:r>
            <a:rPr lang="fr-FR" sz="1000" dirty="0">
              <a:solidFill>
                <a:schemeClr val="tx2">
                  <a:lumMod val="10000"/>
                </a:schemeClr>
              </a:solidFill>
            </a:rPr>
            <a:t>Malware Protection = Endpoint Protection etc</a:t>
          </a:r>
          <a:r>
            <a:rPr lang="fr-FR" sz="1000" dirty="0"/>
            <a:t>.</a:t>
          </a:r>
        </a:p>
      </dgm:t>
    </dgm:pt>
    <dgm:pt modelId="{48FF198A-2BEA-4818-A4D0-1A81FAA51C9B}" type="parTrans" cxnId="{845867E6-B0F8-497B-9D57-97291F91A950}">
      <dgm:prSet/>
      <dgm:spPr/>
      <dgm:t>
        <a:bodyPr/>
        <a:lstStyle/>
        <a:p>
          <a:endParaRPr lang="fr-FR" sz="1100"/>
        </a:p>
      </dgm:t>
    </dgm:pt>
    <dgm:pt modelId="{DD222E36-DD06-4D42-B757-DD139F205EC7}" type="sibTrans" cxnId="{845867E6-B0F8-497B-9D57-97291F91A950}">
      <dgm:prSet/>
      <dgm:spPr/>
      <dgm:t>
        <a:bodyPr/>
        <a:lstStyle/>
        <a:p>
          <a:endParaRPr lang="fr-FR" sz="1100"/>
        </a:p>
      </dgm:t>
    </dgm:pt>
    <dgm:pt modelId="{83F1355A-C4CD-44A1-B84C-9EEC223DCD28}">
      <dgm:prSet phldrT="[Texte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DCFAF6"/>
        </a:solidFill>
      </dgm:spPr>
      <dgm:t>
        <a:bodyPr/>
        <a:lstStyle/>
        <a:p>
          <a:r>
            <a:rPr lang="en-US" sz="1000" dirty="0">
              <a:solidFill>
                <a:schemeClr val="tx2">
                  <a:lumMod val="10000"/>
                </a:schemeClr>
              </a:solidFill>
            </a:rPr>
            <a:t>Cases encountered during specific measures (physical safety, ITIL </a:t>
          </a:r>
          <a:r>
            <a:rPr lang="en-US" sz="1000" dirty="0" err="1">
              <a:solidFill>
                <a:schemeClr val="tx2">
                  <a:lumMod val="10000"/>
                </a:schemeClr>
              </a:solidFill>
            </a:rPr>
            <a:t>organisation</a:t>
          </a:r>
          <a:r>
            <a:rPr lang="en-US" sz="1000" dirty="0">
              <a:solidFill>
                <a:schemeClr val="tx2">
                  <a:lumMod val="10000"/>
                </a:schemeClr>
              </a:solidFill>
            </a:rPr>
            <a:t>, etc.)</a:t>
          </a:r>
          <a:endParaRPr lang="fr-FR" sz="1000" dirty="0">
            <a:solidFill>
              <a:schemeClr val="tx2">
                <a:lumMod val="10000"/>
              </a:schemeClr>
            </a:solidFill>
          </a:endParaRPr>
        </a:p>
      </dgm:t>
    </dgm:pt>
    <dgm:pt modelId="{D46B6B88-94C9-4468-A972-35EBFF3892E9}" type="parTrans" cxnId="{6444A2B9-6C77-48B6-9394-93F356D8F624}">
      <dgm:prSet/>
      <dgm:spPr/>
      <dgm:t>
        <a:bodyPr/>
        <a:lstStyle/>
        <a:p>
          <a:endParaRPr lang="fr-FR" sz="1100"/>
        </a:p>
      </dgm:t>
    </dgm:pt>
    <dgm:pt modelId="{90B8099F-1465-4712-B286-55C8030BF956}" type="sibTrans" cxnId="{6444A2B9-6C77-48B6-9394-93F356D8F624}">
      <dgm:prSet/>
      <dgm:spPr/>
      <dgm:t>
        <a:bodyPr/>
        <a:lstStyle/>
        <a:p>
          <a:endParaRPr lang="fr-FR" sz="1100"/>
        </a:p>
      </dgm:t>
    </dgm:pt>
    <dgm:pt modelId="{9CA7893D-FD19-470C-A54B-14706C13CE66}">
      <dgm:prSet phldrT="[Texte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r>
            <a:rPr lang="en-US" sz="1000" dirty="0">
              <a:solidFill>
                <a:schemeClr val="tx2">
                  <a:lumMod val="10000"/>
                </a:schemeClr>
              </a:solidFill>
            </a:rPr>
            <a:t>Change in theoretical coverage ratio</a:t>
          </a:r>
          <a:endParaRPr lang="fr-FR" sz="1000" dirty="0">
            <a:solidFill>
              <a:schemeClr val="tx2">
                <a:lumMod val="10000"/>
              </a:schemeClr>
            </a:solidFill>
          </a:endParaRPr>
        </a:p>
      </dgm:t>
    </dgm:pt>
    <dgm:pt modelId="{74140DDF-F33A-4520-868B-D3BECCCD9188}" type="parTrans" cxnId="{5DA6AABE-11E5-4EFC-8A2C-EA3CEE239B95}">
      <dgm:prSet/>
      <dgm:spPr/>
      <dgm:t>
        <a:bodyPr/>
        <a:lstStyle/>
        <a:p>
          <a:endParaRPr lang="fr-FR" sz="1100"/>
        </a:p>
      </dgm:t>
    </dgm:pt>
    <dgm:pt modelId="{CB9C765B-FC4B-4685-9A2C-709C9E7C18F2}" type="sibTrans" cxnId="{5DA6AABE-11E5-4EFC-8A2C-EA3CEE239B95}">
      <dgm:prSet/>
      <dgm:spPr/>
      <dgm:t>
        <a:bodyPr/>
        <a:lstStyle/>
        <a:p>
          <a:endParaRPr lang="fr-FR" sz="1100"/>
        </a:p>
      </dgm:t>
    </dgm:pt>
    <dgm:pt modelId="{B4D6397B-9044-4B3E-8977-CCAA5DB8C733}">
      <dgm:prSet phldrT="[Texte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DEEAFE"/>
        </a:solidFill>
      </dgm:spPr>
      <dgm:t>
        <a:bodyPr/>
        <a:lstStyle/>
        <a:p>
          <a:r>
            <a:rPr lang="en-US" sz="1050" dirty="0"/>
            <a:t>The device must be adapted several times</a:t>
          </a:r>
          <a:endParaRPr lang="fr-FR" sz="1050" dirty="0"/>
        </a:p>
      </dgm:t>
    </dgm:pt>
    <dgm:pt modelId="{AEBD08AA-BDE8-4A08-B257-30A062416AC8}" type="parTrans" cxnId="{9F739DEF-ADD5-45AA-B255-AEF1097465A9}">
      <dgm:prSet/>
      <dgm:spPr/>
      <dgm:t>
        <a:bodyPr/>
        <a:lstStyle/>
        <a:p>
          <a:endParaRPr lang="fr-FR" sz="1400"/>
        </a:p>
      </dgm:t>
    </dgm:pt>
    <dgm:pt modelId="{0B62AD90-AF22-4453-8908-D94F5EFC295D}" type="sibTrans" cxnId="{9F739DEF-ADD5-45AA-B255-AEF1097465A9}">
      <dgm:prSet/>
      <dgm:spPr/>
      <dgm:t>
        <a:bodyPr/>
        <a:lstStyle/>
        <a:p>
          <a:endParaRPr lang="fr-FR" sz="1400"/>
        </a:p>
      </dgm:t>
    </dgm:pt>
    <dgm:pt modelId="{16E15C6E-F8D5-4A60-8CE5-1D19A83A09E6}">
      <dgm:prSet phldrT="[Texte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DEEAFE"/>
        </a:solidFill>
      </dgm:spPr>
      <dgm:t>
        <a:bodyPr/>
        <a:lstStyle/>
        <a:p>
          <a:r>
            <a:rPr lang="en-US" sz="1050" dirty="0">
              <a:solidFill>
                <a:schemeClr val="tx2">
                  <a:lumMod val="10000"/>
                </a:schemeClr>
              </a:solidFill>
            </a:rPr>
            <a:t>Redefining allows instantiating from this new model</a:t>
          </a:r>
          <a:endParaRPr lang="fr-FR" sz="1050" dirty="0">
            <a:solidFill>
              <a:schemeClr val="tx2">
                <a:lumMod val="10000"/>
              </a:schemeClr>
            </a:solidFill>
          </a:endParaRPr>
        </a:p>
      </dgm:t>
    </dgm:pt>
    <dgm:pt modelId="{F92996C5-CD85-4B66-9458-7D7E5AA9858B}" type="parTrans" cxnId="{97B12B04-7074-408D-B2E7-E5A8E63BDEAF}">
      <dgm:prSet/>
      <dgm:spPr/>
      <dgm:t>
        <a:bodyPr/>
        <a:lstStyle/>
        <a:p>
          <a:endParaRPr lang="fr-FR" sz="1400"/>
        </a:p>
      </dgm:t>
    </dgm:pt>
    <dgm:pt modelId="{4CC40AB6-2CE9-483B-BF1E-9BE048E8AB6A}" type="sibTrans" cxnId="{97B12B04-7074-408D-B2E7-E5A8E63BDEAF}">
      <dgm:prSet/>
      <dgm:spPr/>
      <dgm:t>
        <a:bodyPr/>
        <a:lstStyle/>
        <a:p>
          <a:endParaRPr lang="fr-FR" sz="1400"/>
        </a:p>
      </dgm:t>
    </dgm:pt>
    <dgm:pt modelId="{7C769B9E-61CA-4091-8F35-2C491A897846}">
      <dgm:prSet phldrT="[Texte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DCFAF6"/>
        </a:solidFill>
      </dgm:spPr>
      <dgm:t>
        <a:bodyPr/>
        <a:lstStyle/>
        <a:p>
          <a:r>
            <a:rPr lang="en-US" sz="1000" dirty="0">
              <a:solidFill>
                <a:schemeClr val="tx2">
                  <a:lumMod val="10000"/>
                </a:schemeClr>
              </a:solidFill>
            </a:rPr>
            <a:t>Do not hesitate to refer us the case for integration in the public catalog</a:t>
          </a:r>
          <a:r>
            <a:rPr lang="fr-FR" sz="1000" dirty="0">
              <a:solidFill>
                <a:schemeClr val="tx2">
                  <a:lumMod val="10000"/>
                </a:schemeClr>
              </a:solidFill>
            </a:rPr>
            <a:t>.</a:t>
          </a:r>
        </a:p>
      </dgm:t>
    </dgm:pt>
    <dgm:pt modelId="{7C44E93D-6474-4A52-9B3C-F8905F712C1C}" type="parTrans" cxnId="{6341B6DC-9CBF-4012-A593-EA79C16BD7E8}">
      <dgm:prSet/>
      <dgm:spPr/>
      <dgm:t>
        <a:bodyPr/>
        <a:lstStyle/>
        <a:p>
          <a:endParaRPr lang="fr-FR" sz="1400"/>
        </a:p>
      </dgm:t>
    </dgm:pt>
    <dgm:pt modelId="{BC75274C-48A5-4919-94D8-A16F63EA1524}" type="sibTrans" cxnId="{6341B6DC-9CBF-4012-A593-EA79C16BD7E8}">
      <dgm:prSet/>
      <dgm:spPr/>
      <dgm:t>
        <a:bodyPr/>
        <a:lstStyle/>
        <a:p>
          <a:endParaRPr lang="fr-FR" sz="1400"/>
        </a:p>
      </dgm:t>
    </dgm:pt>
    <dgm:pt modelId="{F9DB6A9C-A780-48A8-9F88-DEC012552767}">
      <dgm:prSet phldrT="[Texte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r>
            <a:rPr lang="en-US" sz="1000" dirty="0">
              <a:solidFill>
                <a:schemeClr val="tx2">
                  <a:lumMod val="10000"/>
                </a:schemeClr>
              </a:solidFill>
            </a:rPr>
            <a:t>It is preferable to instantiate and then modify the measure operated in the base</a:t>
          </a:r>
          <a:endParaRPr lang="fr-FR" sz="1000" dirty="0">
            <a:solidFill>
              <a:schemeClr val="tx2">
                <a:lumMod val="10000"/>
              </a:schemeClr>
            </a:solidFill>
          </a:endParaRPr>
        </a:p>
      </dgm:t>
    </dgm:pt>
    <dgm:pt modelId="{B2742B54-D1D5-4B77-AB4B-68AEAC8DB178}" type="parTrans" cxnId="{4D5653E3-9290-4FB7-B4C6-8FFE40A5BC6C}">
      <dgm:prSet/>
      <dgm:spPr/>
      <dgm:t>
        <a:bodyPr/>
        <a:lstStyle/>
        <a:p>
          <a:endParaRPr lang="fr-FR" sz="1400"/>
        </a:p>
      </dgm:t>
    </dgm:pt>
    <dgm:pt modelId="{5B96E7BF-FFA8-4FB4-99A3-DEF18C14FF6E}" type="sibTrans" cxnId="{4D5653E3-9290-4FB7-B4C6-8FFE40A5BC6C}">
      <dgm:prSet/>
      <dgm:spPr/>
      <dgm:t>
        <a:bodyPr/>
        <a:lstStyle/>
        <a:p>
          <a:endParaRPr lang="fr-FR" sz="1400"/>
        </a:p>
      </dgm:t>
    </dgm:pt>
    <dgm:pt modelId="{B1393867-B8C3-42F1-8598-F76A2E565688}" type="pres">
      <dgm:prSet presAssocID="{7B5AA2A7-B35A-4665-9F7E-1BBBCF565F5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7603F3-F7C9-4189-9B5A-1FB6A805EB28}" type="pres">
      <dgm:prSet presAssocID="{1EC11B5A-02DA-4A32-954C-D9109156188B}" presName="vertOne" presStyleCnt="0"/>
      <dgm:spPr/>
    </dgm:pt>
    <dgm:pt modelId="{A1AFEDE0-5CF5-4268-99B1-D0E0B55EC892}" type="pres">
      <dgm:prSet presAssocID="{1EC11B5A-02DA-4A32-954C-D9109156188B}" presName="txOne" presStyleLbl="node0" presStyleIdx="0" presStyleCnt="3" custScaleY="200923" custLinFactY="-52014" custLinFactNeighborX="193" custLinFactNeighborY="-100000">
        <dgm:presLayoutVars>
          <dgm:chPref val="3"/>
        </dgm:presLayoutVars>
      </dgm:prSet>
      <dgm:spPr/>
    </dgm:pt>
    <dgm:pt modelId="{472EFF3F-9DDF-448E-8EC5-CA7E77CC9EE4}" type="pres">
      <dgm:prSet presAssocID="{1EC11B5A-02DA-4A32-954C-D9109156188B}" presName="parTransOne" presStyleCnt="0"/>
      <dgm:spPr/>
    </dgm:pt>
    <dgm:pt modelId="{1B93D3C4-6F87-4DCC-956B-61052F6851BF}" type="pres">
      <dgm:prSet presAssocID="{1EC11B5A-02DA-4A32-954C-D9109156188B}" presName="horzOne" presStyleCnt="0"/>
      <dgm:spPr/>
    </dgm:pt>
    <dgm:pt modelId="{E449DA5A-1FEA-49F5-A2CE-5B5240801B9A}" type="pres">
      <dgm:prSet presAssocID="{83F1355A-C4CD-44A1-B84C-9EEC223DCD28}" presName="vertTwo" presStyleCnt="0"/>
      <dgm:spPr/>
    </dgm:pt>
    <dgm:pt modelId="{05638133-7262-4767-9A7C-5AFE30D1CB91}" type="pres">
      <dgm:prSet presAssocID="{83F1355A-C4CD-44A1-B84C-9EEC223DCD28}" presName="txTwo" presStyleLbl="node2" presStyleIdx="0" presStyleCnt="6" custScaleY="350341" custLinFactNeighborX="6034" custLinFactNeighborY="4844">
        <dgm:presLayoutVars>
          <dgm:chPref val="3"/>
        </dgm:presLayoutVars>
      </dgm:prSet>
      <dgm:spPr/>
    </dgm:pt>
    <dgm:pt modelId="{636E1533-8080-4F6A-A053-7F0A664D1BD8}" type="pres">
      <dgm:prSet presAssocID="{83F1355A-C4CD-44A1-B84C-9EEC223DCD28}" presName="horzTwo" presStyleCnt="0"/>
      <dgm:spPr/>
    </dgm:pt>
    <dgm:pt modelId="{57556A28-C574-4C40-8DA7-D97107DBFA74}" type="pres">
      <dgm:prSet presAssocID="{90B8099F-1465-4712-B286-55C8030BF956}" presName="sibSpaceTwo" presStyleCnt="0"/>
      <dgm:spPr/>
    </dgm:pt>
    <dgm:pt modelId="{F239A0D8-87F6-4AD3-8F12-55E164F67AF3}" type="pres">
      <dgm:prSet presAssocID="{7C769B9E-61CA-4091-8F35-2C491A897846}" presName="vertTwo" presStyleCnt="0"/>
      <dgm:spPr/>
    </dgm:pt>
    <dgm:pt modelId="{8F76E748-CC98-482B-85A7-9A2154B7DD32}" type="pres">
      <dgm:prSet presAssocID="{7C769B9E-61CA-4091-8F35-2C491A897846}" presName="txTwo" presStyleLbl="node2" presStyleIdx="1" presStyleCnt="6" custScaleX="95546" custScaleY="344796" custLinFactNeighborX="1557" custLinFactNeighborY="55749">
        <dgm:presLayoutVars>
          <dgm:chPref val="3"/>
        </dgm:presLayoutVars>
      </dgm:prSet>
      <dgm:spPr/>
    </dgm:pt>
    <dgm:pt modelId="{1CB3AD98-2D97-4B5F-BF35-FF4D79027620}" type="pres">
      <dgm:prSet presAssocID="{7C769B9E-61CA-4091-8F35-2C491A897846}" presName="horzTwo" presStyleCnt="0"/>
      <dgm:spPr/>
    </dgm:pt>
    <dgm:pt modelId="{8326BBCE-DB72-47F0-A912-33539C345079}" type="pres">
      <dgm:prSet presAssocID="{B64B8E07-52D3-42D6-B1DC-A028A3ACEA94}" presName="sibSpaceOne" presStyleCnt="0"/>
      <dgm:spPr/>
    </dgm:pt>
    <dgm:pt modelId="{D2B1398E-ACC7-4F3C-8E29-B719FBB9146F}" type="pres">
      <dgm:prSet presAssocID="{DB6CED1D-B8AB-4735-982F-8C9E94E29802}" presName="vertOne" presStyleCnt="0"/>
      <dgm:spPr/>
    </dgm:pt>
    <dgm:pt modelId="{73B6B285-3D51-45DC-A9CC-97522C6EBCB7}" type="pres">
      <dgm:prSet presAssocID="{DB6CED1D-B8AB-4735-982F-8C9E94E29802}" presName="txOne" presStyleLbl="node0" presStyleIdx="1" presStyleCnt="3" custLinFactY="60191" custLinFactNeighborX="-474" custLinFactNeighborY="100000">
        <dgm:presLayoutVars>
          <dgm:chPref val="3"/>
        </dgm:presLayoutVars>
      </dgm:prSet>
      <dgm:spPr/>
    </dgm:pt>
    <dgm:pt modelId="{2E3FFFE7-4395-444B-B177-513469B41A5F}" type="pres">
      <dgm:prSet presAssocID="{DB6CED1D-B8AB-4735-982F-8C9E94E29802}" presName="parTransOne" presStyleCnt="0"/>
      <dgm:spPr/>
    </dgm:pt>
    <dgm:pt modelId="{DBB7F7EC-7D17-40A9-A23C-52AFC7AF0A94}" type="pres">
      <dgm:prSet presAssocID="{DB6CED1D-B8AB-4735-982F-8C9E94E29802}" presName="horzOne" presStyleCnt="0"/>
      <dgm:spPr/>
    </dgm:pt>
    <dgm:pt modelId="{94B9104B-E285-4F68-88D9-51F9B36BF5B0}" type="pres">
      <dgm:prSet presAssocID="{9120A61D-63CD-4E8D-AA45-B8FA6A79AD36}" presName="vertTwo" presStyleCnt="0"/>
      <dgm:spPr/>
    </dgm:pt>
    <dgm:pt modelId="{35F5F030-BAFD-4EF8-80A9-067A1E55E9B9}" type="pres">
      <dgm:prSet presAssocID="{9120A61D-63CD-4E8D-AA45-B8FA6A79AD36}" presName="txTwo" presStyleLbl="node2" presStyleIdx="2" presStyleCnt="6" custScaleY="364748" custLinFactY="21390" custLinFactNeighborX="-3592" custLinFactNeighborY="100000">
        <dgm:presLayoutVars>
          <dgm:chPref val="3"/>
        </dgm:presLayoutVars>
      </dgm:prSet>
      <dgm:spPr/>
    </dgm:pt>
    <dgm:pt modelId="{B3476FFA-8CF6-486E-B18B-BA0B4E85C304}" type="pres">
      <dgm:prSet presAssocID="{9120A61D-63CD-4E8D-AA45-B8FA6A79AD36}" presName="horzTwo" presStyleCnt="0"/>
      <dgm:spPr/>
    </dgm:pt>
    <dgm:pt modelId="{A6FC46BE-00B7-4736-A79B-249C3A90DE6D}" type="pres">
      <dgm:prSet presAssocID="{DD222E36-DD06-4D42-B757-DD139F205EC7}" presName="sibSpaceTwo" presStyleCnt="0"/>
      <dgm:spPr/>
    </dgm:pt>
    <dgm:pt modelId="{D7741ED4-64E3-43F5-823D-3CA735DA0B00}" type="pres">
      <dgm:prSet presAssocID="{9CA7893D-FD19-470C-A54B-14706C13CE66}" presName="vertTwo" presStyleCnt="0"/>
      <dgm:spPr/>
    </dgm:pt>
    <dgm:pt modelId="{363FBC57-EB12-4348-95B1-FB8F1A83A1E1}" type="pres">
      <dgm:prSet presAssocID="{9CA7893D-FD19-470C-A54B-14706C13CE66}" presName="txTwo" presStyleLbl="node2" presStyleIdx="3" presStyleCnt="6" custScaleY="365502" custLinFactY="42361" custLinFactNeighborX="-3167" custLinFactNeighborY="100000">
        <dgm:presLayoutVars>
          <dgm:chPref val="3"/>
        </dgm:presLayoutVars>
      </dgm:prSet>
      <dgm:spPr/>
    </dgm:pt>
    <dgm:pt modelId="{3157FA5E-9B69-4DD0-9357-4284DCF9713F}" type="pres">
      <dgm:prSet presAssocID="{9CA7893D-FD19-470C-A54B-14706C13CE66}" presName="horzTwo" presStyleCnt="0"/>
      <dgm:spPr/>
    </dgm:pt>
    <dgm:pt modelId="{FDA09FA8-8C0F-41EC-B9F0-AD74B58266B0}" type="pres">
      <dgm:prSet presAssocID="{CB9C765B-FC4B-4685-9A2C-709C9E7C18F2}" presName="sibSpaceTwo" presStyleCnt="0"/>
      <dgm:spPr/>
    </dgm:pt>
    <dgm:pt modelId="{05EE88BE-550B-48F6-B48D-67172AEF1512}" type="pres">
      <dgm:prSet presAssocID="{F9DB6A9C-A780-48A8-9F88-DEC012552767}" presName="vertTwo" presStyleCnt="0"/>
      <dgm:spPr/>
    </dgm:pt>
    <dgm:pt modelId="{6D95D52A-D4C0-4637-9350-0BEA858F64DD}" type="pres">
      <dgm:prSet presAssocID="{F9DB6A9C-A780-48A8-9F88-DEC012552767}" presName="txTwo" presStyleLbl="node2" presStyleIdx="4" presStyleCnt="6" custScaleX="116610" custScaleY="355958" custLinFactY="42361" custLinFactNeighborX="-2592" custLinFactNeighborY="100000">
        <dgm:presLayoutVars>
          <dgm:chPref val="3"/>
        </dgm:presLayoutVars>
      </dgm:prSet>
      <dgm:spPr/>
    </dgm:pt>
    <dgm:pt modelId="{B8F250ED-09F1-468E-B54E-14EB06435B3E}" type="pres">
      <dgm:prSet presAssocID="{F9DB6A9C-A780-48A8-9F88-DEC012552767}" presName="horzTwo" presStyleCnt="0"/>
      <dgm:spPr/>
    </dgm:pt>
    <dgm:pt modelId="{AB1569A2-291D-4AC1-836F-D80526EA48E9}" type="pres">
      <dgm:prSet presAssocID="{FC570193-BECF-4646-B007-F5BF3E430A77}" presName="sibSpaceOne" presStyleCnt="0"/>
      <dgm:spPr/>
    </dgm:pt>
    <dgm:pt modelId="{393A4E7B-C4C6-47FE-BBDA-5A6D4D88124D}" type="pres">
      <dgm:prSet presAssocID="{B4D6397B-9044-4B3E-8977-CCAA5DB8C733}" presName="vertOne" presStyleCnt="0"/>
      <dgm:spPr/>
    </dgm:pt>
    <dgm:pt modelId="{85B1D557-CFCD-4749-90C6-B58FD5A464F6}" type="pres">
      <dgm:prSet presAssocID="{B4D6397B-9044-4B3E-8977-CCAA5DB8C733}" presName="txOne" presStyleLbl="node0" presStyleIdx="2" presStyleCnt="3" custScaleY="265487">
        <dgm:presLayoutVars>
          <dgm:chPref val="3"/>
        </dgm:presLayoutVars>
      </dgm:prSet>
      <dgm:spPr/>
    </dgm:pt>
    <dgm:pt modelId="{307863DC-B7FC-45E8-BDB4-5B4BBEFB73B7}" type="pres">
      <dgm:prSet presAssocID="{B4D6397B-9044-4B3E-8977-CCAA5DB8C733}" presName="parTransOne" presStyleCnt="0"/>
      <dgm:spPr/>
    </dgm:pt>
    <dgm:pt modelId="{7D9F18E6-3573-4890-91CA-4D2C68751845}" type="pres">
      <dgm:prSet presAssocID="{B4D6397B-9044-4B3E-8977-CCAA5DB8C733}" presName="horzOne" presStyleCnt="0"/>
      <dgm:spPr/>
    </dgm:pt>
    <dgm:pt modelId="{47651469-1059-48F1-847B-6714462C12D2}" type="pres">
      <dgm:prSet presAssocID="{16E15C6E-F8D5-4A60-8CE5-1D19A83A09E6}" presName="vertTwo" presStyleCnt="0"/>
      <dgm:spPr/>
    </dgm:pt>
    <dgm:pt modelId="{0266C0C6-BC07-408C-8659-87E6FA1E5038}" type="pres">
      <dgm:prSet presAssocID="{16E15C6E-F8D5-4A60-8CE5-1D19A83A09E6}" presName="txTwo" presStyleLbl="node2" presStyleIdx="5" presStyleCnt="6" custScaleY="273125" custLinFactNeighborX="-228" custLinFactNeighborY="316">
        <dgm:presLayoutVars>
          <dgm:chPref val="3"/>
        </dgm:presLayoutVars>
      </dgm:prSet>
      <dgm:spPr/>
    </dgm:pt>
    <dgm:pt modelId="{5D80F4EA-3ABF-465F-9DEC-39AE174330E9}" type="pres">
      <dgm:prSet presAssocID="{16E15C6E-F8D5-4A60-8CE5-1D19A83A09E6}" presName="horzTwo" presStyleCnt="0"/>
      <dgm:spPr/>
    </dgm:pt>
  </dgm:ptLst>
  <dgm:cxnLst>
    <dgm:cxn modelId="{18C82B00-F832-4F67-AE0E-D47FC8D86207}" srcId="{7B5AA2A7-B35A-4665-9F7E-1BBBCF565F55}" destId="{1EC11B5A-02DA-4A32-954C-D9109156188B}" srcOrd="0" destOrd="0" parTransId="{60DC6A0F-7F73-4CAD-9C6E-6D4C8A1974EE}" sibTransId="{B64B8E07-52D3-42D6-B1DC-A028A3ACEA94}"/>
    <dgm:cxn modelId="{97B12B04-7074-408D-B2E7-E5A8E63BDEAF}" srcId="{B4D6397B-9044-4B3E-8977-CCAA5DB8C733}" destId="{16E15C6E-F8D5-4A60-8CE5-1D19A83A09E6}" srcOrd="0" destOrd="0" parTransId="{F92996C5-CD85-4B66-9458-7D7E5AA9858B}" sibTransId="{4CC40AB6-2CE9-483B-BF1E-9BE048E8AB6A}"/>
    <dgm:cxn modelId="{E4286E09-F02D-4443-8936-375538666602}" type="presOf" srcId="{B4D6397B-9044-4B3E-8977-CCAA5DB8C733}" destId="{85B1D557-CFCD-4749-90C6-B58FD5A464F6}" srcOrd="0" destOrd="0" presId="urn:microsoft.com/office/officeart/2005/8/layout/hierarchy4"/>
    <dgm:cxn modelId="{48AE6820-4860-44D8-8AC4-69022A01EFDA}" type="presOf" srcId="{7B5AA2A7-B35A-4665-9F7E-1BBBCF565F55}" destId="{B1393867-B8C3-42F1-8598-F76A2E565688}" srcOrd="0" destOrd="0" presId="urn:microsoft.com/office/officeart/2005/8/layout/hierarchy4"/>
    <dgm:cxn modelId="{8BC85B22-5DA3-49C6-BA44-58AD9B9E190A}" type="presOf" srcId="{16E15C6E-F8D5-4A60-8CE5-1D19A83A09E6}" destId="{0266C0C6-BC07-408C-8659-87E6FA1E5038}" srcOrd="0" destOrd="0" presId="urn:microsoft.com/office/officeart/2005/8/layout/hierarchy4"/>
    <dgm:cxn modelId="{BF6E6534-2C0E-4B12-81B0-13D58174E803}" type="presOf" srcId="{DB6CED1D-B8AB-4735-982F-8C9E94E29802}" destId="{73B6B285-3D51-45DC-A9CC-97522C6EBCB7}" srcOrd="0" destOrd="0" presId="urn:microsoft.com/office/officeart/2005/8/layout/hierarchy4"/>
    <dgm:cxn modelId="{4A3A1867-4847-483A-8F27-B569B6805189}" srcId="{7B5AA2A7-B35A-4665-9F7E-1BBBCF565F55}" destId="{DB6CED1D-B8AB-4735-982F-8C9E94E29802}" srcOrd="1" destOrd="0" parTransId="{40374C9A-6F8E-4952-B0A3-FD3E59EF111F}" sibTransId="{FC570193-BECF-4646-B007-F5BF3E430A77}"/>
    <dgm:cxn modelId="{602EE977-9783-4964-8B92-DDCCAD779F2A}" type="presOf" srcId="{9CA7893D-FD19-470C-A54B-14706C13CE66}" destId="{363FBC57-EB12-4348-95B1-FB8F1A83A1E1}" srcOrd="0" destOrd="0" presId="urn:microsoft.com/office/officeart/2005/8/layout/hierarchy4"/>
    <dgm:cxn modelId="{33F9EE77-9524-4118-8668-3F120D0743C1}" type="presOf" srcId="{9120A61D-63CD-4E8D-AA45-B8FA6A79AD36}" destId="{35F5F030-BAFD-4EF8-80A9-067A1E55E9B9}" srcOrd="0" destOrd="0" presId="urn:microsoft.com/office/officeart/2005/8/layout/hierarchy4"/>
    <dgm:cxn modelId="{731D9D7E-8A40-4C9D-86FE-CE8F670FA200}" type="presOf" srcId="{F9DB6A9C-A780-48A8-9F88-DEC012552767}" destId="{6D95D52A-D4C0-4637-9350-0BEA858F64DD}" srcOrd="0" destOrd="0" presId="urn:microsoft.com/office/officeart/2005/8/layout/hierarchy4"/>
    <dgm:cxn modelId="{0C5403A6-2161-46DC-8370-8C821AD2677C}" type="presOf" srcId="{7C769B9E-61CA-4091-8F35-2C491A897846}" destId="{8F76E748-CC98-482B-85A7-9A2154B7DD32}" srcOrd="0" destOrd="0" presId="urn:microsoft.com/office/officeart/2005/8/layout/hierarchy4"/>
    <dgm:cxn modelId="{11EF2BB2-DBEB-4980-8817-29B7DAC0B3D4}" type="presOf" srcId="{83F1355A-C4CD-44A1-B84C-9EEC223DCD28}" destId="{05638133-7262-4767-9A7C-5AFE30D1CB91}" srcOrd="0" destOrd="0" presId="urn:microsoft.com/office/officeart/2005/8/layout/hierarchy4"/>
    <dgm:cxn modelId="{CE389FB3-3215-4383-8874-76E0D8534A30}" type="presOf" srcId="{1EC11B5A-02DA-4A32-954C-D9109156188B}" destId="{A1AFEDE0-5CF5-4268-99B1-D0E0B55EC892}" srcOrd="0" destOrd="0" presId="urn:microsoft.com/office/officeart/2005/8/layout/hierarchy4"/>
    <dgm:cxn modelId="{6444A2B9-6C77-48B6-9394-93F356D8F624}" srcId="{1EC11B5A-02DA-4A32-954C-D9109156188B}" destId="{83F1355A-C4CD-44A1-B84C-9EEC223DCD28}" srcOrd="0" destOrd="0" parTransId="{D46B6B88-94C9-4468-A972-35EBFF3892E9}" sibTransId="{90B8099F-1465-4712-B286-55C8030BF956}"/>
    <dgm:cxn modelId="{5DA6AABE-11E5-4EFC-8A2C-EA3CEE239B95}" srcId="{DB6CED1D-B8AB-4735-982F-8C9E94E29802}" destId="{9CA7893D-FD19-470C-A54B-14706C13CE66}" srcOrd="1" destOrd="0" parTransId="{74140DDF-F33A-4520-868B-D3BECCCD9188}" sibTransId="{CB9C765B-FC4B-4685-9A2C-709C9E7C18F2}"/>
    <dgm:cxn modelId="{6341B6DC-9CBF-4012-A593-EA79C16BD7E8}" srcId="{1EC11B5A-02DA-4A32-954C-D9109156188B}" destId="{7C769B9E-61CA-4091-8F35-2C491A897846}" srcOrd="1" destOrd="0" parTransId="{7C44E93D-6474-4A52-9B3C-F8905F712C1C}" sibTransId="{BC75274C-48A5-4919-94D8-A16F63EA1524}"/>
    <dgm:cxn modelId="{4D5653E3-9290-4FB7-B4C6-8FFE40A5BC6C}" srcId="{DB6CED1D-B8AB-4735-982F-8C9E94E29802}" destId="{F9DB6A9C-A780-48A8-9F88-DEC012552767}" srcOrd="2" destOrd="0" parTransId="{B2742B54-D1D5-4B77-AB4B-68AEAC8DB178}" sibTransId="{5B96E7BF-FFA8-4FB4-99A3-DEF18C14FF6E}"/>
    <dgm:cxn modelId="{845867E6-B0F8-497B-9D57-97291F91A950}" srcId="{DB6CED1D-B8AB-4735-982F-8C9E94E29802}" destId="{9120A61D-63CD-4E8D-AA45-B8FA6A79AD36}" srcOrd="0" destOrd="0" parTransId="{48FF198A-2BEA-4818-A4D0-1A81FAA51C9B}" sibTransId="{DD222E36-DD06-4D42-B757-DD139F205EC7}"/>
    <dgm:cxn modelId="{9F739DEF-ADD5-45AA-B255-AEF1097465A9}" srcId="{7B5AA2A7-B35A-4665-9F7E-1BBBCF565F55}" destId="{B4D6397B-9044-4B3E-8977-CCAA5DB8C733}" srcOrd="2" destOrd="0" parTransId="{AEBD08AA-BDE8-4A08-B257-30A062416AC8}" sibTransId="{0B62AD90-AF22-4453-8908-D94F5EFC295D}"/>
    <dgm:cxn modelId="{E93AA3E1-6A37-44F8-88C8-E38ACEEB10CA}" type="presParOf" srcId="{B1393867-B8C3-42F1-8598-F76A2E565688}" destId="{857603F3-F7C9-4189-9B5A-1FB6A805EB28}" srcOrd="0" destOrd="0" presId="urn:microsoft.com/office/officeart/2005/8/layout/hierarchy4"/>
    <dgm:cxn modelId="{F60DDEE1-3840-457D-A98C-AA77E0A1C3AF}" type="presParOf" srcId="{857603F3-F7C9-4189-9B5A-1FB6A805EB28}" destId="{A1AFEDE0-5CF5-4268-99B1-D0E0B55EC892}" srcOrd="0" destOrd="0" presId="urn:microsoft.com/office/officeart/2005/8/layout/hierarchy4"/>
    <dgm:cxn modelId="{4B070DAD-FA7E-48E0-AD51-A41C7B18E637}" type="presParOf" srcId="{857603F3-F7C9-4189-9B5A-1FB6A805EB28}" destId="{472EFF3F-9DDF-448E-8EC5-CA7E77CC9EE4}" srcOrd="1" destOrd="0" presId="urn:microsoft.com/office/officeart/2005/8/layout/hierarchy4"/>
    <dgm:cxn modelId="{DE83860E-1901-4621-BCB4-B7A17C5D3CE5}" type="presParOf" srcId="{857603F3-F7C9-4189-9B5A-1FB6A805EB28}" destId="{1B93D3C4-6F87-4DCC-956B-61052F6851BF}" srcOrd="2" destOrd="0" presId="urn:microsoft.com/office/officeart/2005/8/layout/hierarchy4"/>
    <dgm:cxn modelId="{D034115B-70E7-4CA1-8284-0EDC150AB03F}" type="presParOf" srcId="{1B93D3C4-6F87-4DCC-956B-61052F6851BF}" destId="{E449DA5A-1FEA-49F5-A2CE-5B5240801B9A}" srcOrd="0" destOrd="0" presId="urn:microsoft.com/office/officeart/2005/8/layout/hierarchy4"/>
    <dgm:cxn modelId="{6A910407-8731-4109-B59C-1287467A98FF}" type="presParOf" srcId="{E449DA5A-1FEA-49F5-A2CE-5B5240801B9A}" destId="{05638133-7262-4767-9A7C-5AFE30D1CB91}" srcOrd="0" destOrd="0" presId="urn:microsoft.com/office/officeart/2005/8/layout/hierarchy4"/>
    <dgm:cxn modelId="{55B74228-C40F-48AA-B01B-C7F45BDE2395}" type="presParOf" srcId="{E449DA5A-1FEA-49F5-A2CE-5B5240801B9A}" destId="{636E1533-8080-4F6A-A053-7F0A664D1BD8}" srcOrd="1" destOrd="0" presId="urn:microsoft.com/office/officeart/2005/8/layout/hierarchy4"/>
    <dgm:cxn modelId="{2F1E9585-F31B-4B99-B584-D9C740DF4544}" type="presParOf" srcId="{1B93D3C4-6F87-4DCC-956B-61052F6851BF}" destId="{57556A28-C574-4C40-8DA7-D97107DBFA74}" srcOrd="1" destOrd="0" presId="urn:microsoft.com/office/officeart/2005/8/layout/hierarchy4"/>
    <dgm:cxn modelId="{54DA10DE-00AE-433A-8CB4-4A4373BE9168}" type="presParOf" srcId="{1B93D3C4-6F87-4DCC-956B-61052F6851BF}" destId="{F239A0D8-87F6-4AD3-8F12-55E164F67AF3}" srcOrd="2" destOrd="0" presId="urn:microsoft.com/office/officeart/2005/8/layout/hierarchy4"/>
    <dgm:cxn modelId="{8F115406-48F6-4486-9B58-B31EB6C6E4BA}" type="presParOf" srcId="{F239A0D8-87F6-4AD3-8F12-55E164F67AF3}" destId="{8F76E748-CC98-482B-85A7-9A2154B7DD32}" srcOrd="0" destOrd="0" presId="urn:microsoft.com/office/officeart/2005/8/layout/hierarchy4"/>
    <dgm:cxn modelId="{DEB90117-59D6-49CC-B27E-424391296C38}" type="presParOf" srcId="{F239A0D8-87F6-4AD3-8F12-55E164F67AF3}" destId="{1CB3AD98-2D97-4B5F-BF35-FF4D79027620}" srcOrd="1" destOrd="0" presId="urn:microsoft.com/office/officeart/2005/8/layout/hierarchy4"/>
    <dgm:cxn modelId="{38D2FBCE-45CA-40C6-91FF-FFE500531291}" type="presParOf" srcId="{B1393867-B8C3-42F1-8598-F76A2E565688}" destId="{8326BBCE-DB72-47F0-A912-33539C345079}" srcOrd="1" destOrd="0" presId="urn:microsoft.com/office/officeart/2005/8/layout/hierarchy4"/>
    <dgm:cxn modelId="{2806BE38-F4E2-45F4-B0D2-4AF263C3F829}" type="presParOf" srcId="{B1393867-B8C3-42F1-8598-F76A2E565688}" destId="{D2B1398E-ACC7-4F3C-8E29-B719FBB9146F}" srcOrd="2" destOrd="0" presId="urn:microsoft.com/office/officeart/2005/8/layout/hierarchy4"/>
    <dgm:cxn modelId="{38BB5AF7-5895-4876-B8F6-B799BA6AE383}" type="presParOf" srcId="{D2B1398E-ACC7-4F3C-8E29-B719FBB9146F}" destId="{73B6B285-3D51-45DC-A9CC-97522C6EBCB7}" srcOrd="0" destOrd="0" presId="urn:microsoft.com/office/officeart/2005/8/layout/hierarchy4"/>
    <dgm:cxn modelId="{648F3A8F-7FC9-4833-A19D-BB75E62039DD}" type="presParOf" srcId="{D2B1398E-ACC7-4F3C-8E29-B719FBB9146F}" destId="{2E3FFFE7-4395-444B-B177-513469B41A5F}" srcOrd="1" destOrd="0" presId="urn:microsoft.com/office/officeart/2005/8/layout/hierarchy4"/>
    <dgm:cxn modelId="{5271F36A-9A4B-4274-8BE6-32B59E53D367}" type="presParOf" srcId="{D2B1398E-ACC7-4F3C-8E29-B719FBB9146F}" destId="{DBB7F7EC-7D17-40A9-A23C-52AFC7AF0A94}" srcOrd="2" destOrd="0" presId="urn:microsoft.com/office/officeart/2005/8/layout/hierarchy4"/>
    <dgm:cxn modelId="{EB211580-7202-47DD-BC05-38401678D409}" type="presParOf" srcId="{DBB7F7EC-7D17-40A9-A23C-52AFC7AF0A94}" destId="{94B9104B-E285-4F68-88D9-51F9B36BF5B0}" srcOrd="0" destOrd="0" presId="urn:microsoft.com/office/officeart/2005/8/layout/hierarchy4"/>
    <dgm:cxn modelId="{B0171747-6EC7-4DE8-91E5-A815854651B6}" type="presParOf" srcId="{94B9104B-E285-4F68-88D9-51F9B36BF5B0}" destId="{35F5F030-BAFD-4EF8-80A9-067A1E55E9B9}" srcOrd="0" destOrd="0" presId="urn:microsoft.com/office/officeart/2005/8/layout/hierarchy4"/>
    <dgm:cxn modelId="{51FB25E4-4071-4E0E-A4FC-2287819F8E93}" type="presParOf" srcId="{94B9104B-E285-4F68-88D9-51F9B36BF5B0}" destId="{B3476FFA-8CF6-486E-B18B-BA0B4E85C304}" srcOrd="1" destOrd="0" presId="urn:microsoft.com/office/officeart/2005/8/layout/hierarchy4"/>
    <dgm:cxn modelId="{98174379-F47A-4368-9D5A-DA5650CE9AC8}" type="presParOf" srcId="{DBB7F7EC-7D17-40A9-A23C-52AFC7AF0A94}" destId="{A6FC46BE-00B7-4736-A79B-249C3A90DE6D}" srcOrd="1" destOrd="0" presId="urn:microsoft.com/office/officeart/2005/8/layout/hierarchy4"/>
    <dgm:cxn modelId="{25184F6B-1012-4844-8164-B1287552A0E4}" type="presParOf" srcId="{DBB7F7EC-7D17-40A9-A23C-52AFC7AF0A94}" destId="{D7741ED4-64E3-43F5-823D-3CA735DA0B00}" srcOrd="2" destOrd="0" presId="urn:microsoft.com/office/officeart/2005/8/layout/hierarchy4"/>
    <dgm:cxn modelId="{A017605B-BF88-4BC0-AAF6-23FCE7B0053E}" type="presParOf" srcId="{D7741ED4-64E3-43F5-823D-3CA735DA0B00}" destId="{363FBC57-EB12-4348-95B1-FB8F1A83A1E1}" srcOrd="0" destOrd="0" presId="urn:microsoft.com/office/officeart/2005/8/layout/hierarchy4"/>
    <dgm:cxn modelId="{266CFBDE-9CFA-41F0-B5C5-D3B74193001C}" type="presParOf" srcId="{D7741ED4-64E3-43F5-823D-3CA735DA0B00}" destId="{3157FA5E-9B69-4DD0-9357-4284DCF9713F}" srcOrd="1" destOrd="0" presId="urn:microsoft.com/office/officeart/2005/8/layout/hierarchy4"/>
    <dgm:cxn modelId="{87909F7E-1F76-4294-850D-E5770CA92641}" type="presParOf" srcId="{DBB7F7EC-7D17-40A9-A23C-52AFC7AF0A94}" destId="{FDA09FA8-8C0F-41EC-B9F0-AD74B58266B0}" srcOrd="3" destOrd="0" presId="urn:microsoft.com/office/officeart/2005/8/layout/hierarchy4"/>
    <dgm:cxn modelId="{06FD5931-C008-4C21-A6F6-BD7685579740}" type="presParOf" srcId="{DBB7F7EC-7D17-40A9-A23C-52AFC7AF0A94}" destId="{05EE88BE-550B-48F6-B48D-67172AEF1512}" srcOrd="4" destOrd="0" presId="urn:microsoft.com/office/officeart/2005/8/layout/hierarchy4"/>
    <dgm:cxn modelId="{34E4EC72-3FDA-4651-9220-B10205780BA9}" type="presParOf" srcId="{05EE88BE-550B-48F6-B48D-67172AEF1512}" destId="{6D95D52A-D4C0-4637-9350-0BEA858F64DD}" srcOrd="0" destOrd="0" presId="urn:microsoft.com/office/officeart/2005/8/layout/hierarchy4"/>
    <dgm:cxn modelId="{370CDE8C-DC3C-4BFA-86D2-B97DB1D6BC82}" type="presParOf" srcId="{05EE88BE-550B-48F6-B48D-67172AEF1512}" destId="{B8F250ED-09F1-468E-B54E-14EB06435B3E}" srcOrd="1" destOrd="0" presId="urn:microsoft.com/office/officeart/2005/8/layout/hierarchy4"/>
    <dgm:cxn modelId="{E7766D6A-F226-4DA7-8468-4753F525FE90}" type="presParOf" srcId="{B1393867-B8C3-42F1-8598-F76A2E565688}" destId="{AB1569A2-291D-4AC1-836F-D80526EA48E9}" srcOrd="3" destOrd="0" presId="urn:microsoft.com/office/officeart/2005/8/layout/hierarchy4"/>
    <dgm:cxn modelId="{917D7DE9-98B0-4A8C-B3D6-96552CBD1E36}" type="presParOf" srcId="{B1393867-B8C3-42F1-8598-F76A2E565688}" destId="{393A4E7B-C4C6-47FE-BBDA-5A6D4D88124D}" srcOrd="4" destOrd="0" presId="urn:microsoft.com/office/officeart/2005/8/layout/hierarchy4"/>
    <dgm:cxn modelId="{7A2DA211-467F-482F-829D-2FE497BC7082}" type="presParOf" srcId="{393A4E7B-C4C6-47FE-BBDA-5A6D4D88124D}" destId="{85B1D557-CFCD-4749-90C6-B58FD5A464F6}" srcOrd="0" destOrd="0" presId="urn:microsoft.com/office/officeart/2005/8/layout/hierarchy4"/>
    <dgm:cxn modelId="{B11FDE1C-DB4E-4FE4-9581-5054AF1390D4}" type="presParOf" srcId="{393A4E7B-C4C6-47FE-BBDA-5A6D4D88124D}" destId="{307863DC-B7FC-45E8-BDB4-5B4BBEFB73B7}" srcOrd="1" destOrd="0" presId="urn:microsoft.com/office/officeart/2005/8/layout/hierarchy4"/>
    <dgm:cxn modelId="{78491B34-838F-4846-8A0C-D58CA9F02B5E}" type="presParOf" srcId="{393A4E7B-C4C6-47FE-BBDA-5A6D4D88124D}" destId="{7D9F18E6-3573-4890-91CA-4D2C68751845}" srcOrd="2" destOrd="0" presId="urn:microsoft.com/office/officeart/2005/8/layout/hierarchy4"/>
    <dgm:cxn modelId="{6D46D4CF-A272-49FE-A5A6-F0D81E3C63E8}" type="presParOf" srcId="{7D9F18E6-3573-4890-91CA-4D2C68751845}" destId="{47651469-1059-48F1-847B-6714462C12D2}" srcOrd="0" destOrd="0" presId="urn:microsoft.com/office/officeart/2005/8/layout/hierarchy4"/>
    <dgm:cxn modelId="{07B40386-E2D7-4405-A3C0-6E643DA4BF68}" type="presParOf" srcId="{47651469-1059-48F1-847B-6714462C12D2}" destId="{0266C0C6-BC07-408C-8659-87E6FA1E5038}" srcOrd="0" destOrd="0" presId="urn:microsoft.com/office/officeart/2005/8/layout/hierarchy4"/>
    <dgm:cxn modelId="{E1D18E22-A6E6-4DA8-B95F-26ACB92C6DDE}" type="presParOf" srcId="{47651469-1059-48F1-847B-6714462C12D2}" destId="{5D80F4EA-3ABF-465F-9DEC-39AE174330E9}" srcOrd="1" destOrd="0" presId="urn:microsoft.com/office/officeart/2005/8/layout/hierarchy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5FCE88-541E-4289-B916-2B58670F5BAE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BFBF77D-7447-4312-AB62-8A06C0362D2D}">
      <dgm:prSet phldrT="[Texte]"/>
      <dgm:spPr/>
      <dgm:t>
        <a:bodyPr/>
        <a:lstStyle/>
        <a:p>
          <a:r>
            <a:rPr lang="fr-FR"/>
            <a:t>Construction</a:t>
          </a:r>
        </a:p>
      </dgm:t>
    </dgm:pt>
    <dgm:pt modelId="{23068551-BB89-4800-BB1E-C53C1EFB8C42}" type="parTrans" cxnId="{7C9E6661-5BBD-4D0A-89D2-8034AE219F47}">
      <dgm:prSet/>
      <dgm:spPr/>
      <dgm:t>
        <a:bodyPr/>
        <a:lstStyle/>
        <a:p>
          <a:endParaRPr lang="fr-FR"/>
        </a:p>
      </dgm:t>
    </dgm:pt>
    <dgm:pt modelId="{5DCA73BC-A93C-4CA6-8C91-F541204E98C2}" type="sibTrans" cxnId="{7C9E6661-5BBD-4D0A-89D2-8034AE219F47}">
      <dgm:prSet/>
      <dgm:spPr/>
      <dgm:t>
        <a:bodyPr/>
        <a:lstStyle/>
        <a:p>
          <a:endParaRPr lang="fr-FR"/>
        </a:p>
      </dgm:t>
    </dgm:pt>
    <dgm:pt modelId="{FCEDEBA3-AD57-4BF4-8ADC-2071AD325EE8}">
      <dgm:prSet phldrT="[Texte]"/>
      <dgm:spPr/>
      <dgm:t>
        <a:bodyPr/>
        <a:lstStyle/>
        <a:p>
          <a:r>
            <a:rPr lang="fr-FR" dirty="0" err="1"/>
            <a:t>Operated</a:t>
          </a:r>
          <a:endParaRPr lang="fr-FR" dirty="0"/>
        </a:p>
      </dgm:t>
    </dgm:pt>
    <dgm:pt modelId="{6D2FE551-B22D-4346-9598-6654BA49C900}" type="parTrans" cxnId="{81AD6EF3-C223-4D43-BC33-73D1E2822650}">
      <dgm:prSet/>
      <dgm:spPr/>
      <dgm:t>
        <a:bodyPr/>
        <a:lstStyle/>
        <a:p>
          <a:endParaRPr lang="fr-FR"/>
        </a:p>
      </dgm:t>
    </dgm:pt>
    <dgm:pt modelId="{B5008262-929F-4472-B241-A695D4863991}" type="sibTrans" cxnId="{81AD6EF3-C223-4D43-BC33-73D1E2822650}">
      <dgm:prSet/>
      <dgm:spPr/>
      <dgm:t>
        <a:bodyPr/>
        <a:lstStyle/>
        <a:p>
          <a:endParaRPr lang="fr-FR"/>
        </a:p>
      </dgm:t>
    </dgm:pt>
    <dgm:pt modelId="{B620F9FC-9F8E-428C-A544-EA4A9DD30CEC}">
      <dgm:prSet phldrT="[Texte]"/>
      <dgm:spPr/>
      <dgm:t>
        <a:bodyPr/>
        <a:lstStyle/>
        <a:p>
          <a:r>
            <a:rPr lang="en-US" dirty="0"/>
            <a:t>Can be completed to validate the status by:</a:t>
          </a:r>
          <a:endParaRPr lang="fr-FR" dirty="0"/>
        </a:p>
      </dgm:t>
    </dgm:pt>
    <dgm:pt modelId="{6D2EC1A6-A29B-497B-9598-EDA9F1EB1324}" type="parTrans" cxnId="{537E1DD9-95BA-4842-A9EF-4C557915BDD8}">
      <dgm:prSet/>
      <dgm:spPr/>
      <dgm:t>
        <a:bodyPr/>
        <a:lstStyle/>
        <a:p>
          <a:endParaRPr lang="fr-FR"/>
        </a:p>
      </dgm:t>
    </dgm:pt>
    <dgm:pt modelId="{E5AAA6CD-AD8C-4624-B48F-BD254D7B0CCC}" type="sibTrans" cxnId="{537E1DD9-95BA-4842-A9EF-4C557915BDD8}">
      <dgm:prSet/>
      <dgm:spPr/>
      <dgm:t>
        <a:bodyPr/>
        <a:lstStyle/>
        <a:p>
          <a:endParaRPr lang="fr-FR"/>
        </a:p>
      </dgm:t>
    </dgm:pt>
    <dgm:pt modelId="{D4E714DD-3920-4171-BC68-E4C0D38E2E7A}">
      <dgm:prSet phldrT="[Texte]"/>
      <dgm:spPr/>
      <dgm:t>
        <a:bodyPr/>
        <a:lstStyle/>
        <a:p>
          <a:r>
            <a:rPr lang="fr-FR" dirty="0" err="1"/>
            <a:t>Improvements</a:t>
          </a:r>
          <a:endParaRPr lang="fr-FR" dirty="0"/>
        </a:p>
      </dgm:t>
    </dgm:pt>
    <dgm:pt modelId="{5EB286BF-D308-4A44-9B22-3533EAC48F69}" type="parTrans" cxnId="{FB7A5938-CE17-43C3-A335-B133F25BD5FD}">
      <dgm:prSet/>
      <dgm:spPr/>
      <dgm:t>
        <a:bodyPr/>
        <a:lstStyle/>
        <a:p>
          <a:endParaRPr lang="fr-FR"/>
        </a:p>
      </dgm:t>
    </dgm:pt>
    <dgm:pt modelId="{CFF80829-D252-40B6-8F71-D3B6DADB0C34}" type="sibTrans" cxnId="{FB7A5938-CE17-43C3-A335-B133F25BD5FD}">
      <dgm:prSet/>
      <dgm:spPr/>
      <dgm:t>
        <a:bodyPr/>
        <a:lstStyle/>
        <a:p>
          <a:endParaRPr lang="fr-FR"/>
        </a:p>
      </dgm:t>
    </dgm:pt>
    <dgm:pt modelId="{921ECB9B-86D3-4851-AD24-137AE680922F}">
      <dgm:prSet phldrT="[Texte]"/>
      <dgm:spPr/>
      <dgm:t>
        <a:bodyPr/>
        <a:lstStyle/>
        <a:p>
          <a:r>
            <a:rPr lang="fr-FR" dirty="0"/>
            <a:t>KPI/</a:t>
          </a:r>
          <a:r>
            <a:rPr lang="fr-FR" dirty="0" err="1"/>
            <a:t>Recurrent</a:t>
          </a:r>
          <a:r>
            <a:rPr lang="fr-FR" dirty="0"/>
            <a:t> </a:t>
          </a:r>
          <a:r>
            <a:rPr lang="fr-FR" dirty="0" err="1"/>
            <a:t>tasks</a:t>
          </a:r>
          <a:endParaRPr lang="fr-FR" dirty="0"/>
        </a:p>
      </dgm:t>
    </dgm:pt>
    <dgm:pt modelId="{AC834371-A972-4036-9777-D2C97AAD27D0}" type="parTrans" cxnId="{9F3F2DB8-2D2F-4E2D-BA5D-CF06D62EA8B2}">
      <dgm:prSet/>
      <dgm:spPr/>
      <dgm:t>
        <a:bodyPr/>
        <a:lstStyle/>
        <a:p>
          <a:endParaRPr lang="fr-FR"/>
        </a:p>
      </dgm:t>
    </dgm:pt>
    <dgm:pt modelId="{BD8BA308-6D12-4927-BC50-8D116B534BFB}" type="sibTrans" cxnId="{9F3F2DB8-2D2F-4E2D-BA5D-CF06D62EA8B2}">
      <dgm:prSet/>
      <dgm:spPr/>
      <dgm:t>
        <a:bodyPr/>
        <a:lstStyle/>
        <a:p>
          <a:endParaRPr lang="fr-FR"/>
        </a:p>
      </dgm:t>
    </dgm:pt>
    <dgm:pt modelId="{65FC11EA-ED59-4655-8CEB-BB0F39DFB10D}">
      <dgm:prSet phldrT="[Texte]"/>
      <dgm:spPr/>
      <dgm:t>
        <a:bodyPr/>
        <a:lstStyle/>
        <a:p>
          <a:r>
            <a:rPr lang="fr-FR" dirty="0"/>
            <a:t>Initial </a:t>
          </a:r>
          <a:r>
            <a:rPr lang="fr-FR" dirty="0" err="1"/>
            <a:t>Build</a:t>
          </a:r>
          <a:endParaRPr lang="fr-FR" dirty="0"/>
        </a:p>
      </dgm:t>
    </dgm:pt>
    <dgm:pt modelId="{45DCD6C3-FCA0-43A4-BD2D-5A4FBDAB61FE}" type="parTrans" cxnId="{36B4F6DD-A33B-4B34-95C4-9C54D3BFE693}">
      <dgm:prSet/>
      <dgm:spPr/>
      <dgm:t>
        <a:bodyPr/>
        <a:lstStyle/>
        <a:p>
          <a:endParaRPr lang="fr-FR"/>
        </a:p>
      </dgm:t>
    </dgm:pt>
    <dgm:pt modelId="{03B59574-7AC6-4416-9FC8-F32E32C55D0E}" type="sibTrans" cxnId="{36B4F6DD-A33B-4B34-95C4-9C54D3BFE693}">
      <dgm:prSet/>
      <dgm:spPr/>
      <dgm:t>
        <a:bodyPr/>
        <a:lstStyle/>
        <a:p>
          <a:endParaRPr lang="fr-FR"/>
        </a:p>
      </dgm:t>
    </dgm:pt>
    <dgm:pt modelId="{51AAA9AD-0E25-494B-B7CA-7E05C1BFD6E3}">
      <dgm:prSet phldrT="[Texte]"/>
      <dgm:spPr/>
      <dgm:t>
        <a:bodyPr/>
        <a:lstStyle/>
        <a:p>
          <a:r>
            <a:rPr lang="en-US" dirty="0"/>
            <a:t>Has a consequence on a risk: progress allows to cover the risk</a:t>
          </a:r>
          <a:endParaRPr lang="fr-FR" dirty="0"/>
        </a:p>
      </dgm:t>
    </dgm:pt>
    <dgm:pt modelId="{85E0A88D-014F-4961-AF47-B7C0B03C5EAF}" type="parTrans" cxnId="{FE26AE27-C886-4CD1-BE98-3E3B57E51AD6}">
      <dgm:prSet/>
      <dgm:spPr/>
      <dgm:t>
        <a:bodyPr/>
        <a:lstStyle/>
        <a:p>
          <a:endParaRPr lang="fr-FR"/>
        </a:p>
      </dgm:t>
    </dgm:pt>
    <dgm:pt modelId="{D9436EDA-1D2E-4AEC-BA26-4BBB75E5C65B}" type="sibTrans" cxnId="{FE26AE27-C886-4CD1-BE98-3E3B57E51AD6}">
      <dgm:prSet/>
      <dgm:spPr/>
      <dgm:t>
        <a:bodyPr/>
        <a:lstStyle/>
        <a:p>
          <a:endParaRPr lang="fr-FR"/>
        </a:p>
      </dgm:t>
    </dgm:pt>
    <dgm:pt modelId="{2DB9633D-794F-48F7-8EE3-8A78626D48EF}">
      <dgm:prSet phldrT="[Texte]"/>
      <dgm:spPr/>
      <dgm:t>
        <a:bodyPr/>
        <a:lstStyle/>
        <a:p>
          <a:r>
            <a:rPr lang="en-US" dirty="0"/>
            <a:t>Does not impact policy scores (but visible link)</a:t>
          </a:r>
          <a:endParaRPr lang="fr-FR" dirty="0"/>
        </a:p>
      </dgm:t>
    </dgm:pt>
    <dgm:pt modelId="{BD7B3AFE-D307-41C2-8D59-613784BD6D65}" type="parTrans" cxnId="{F69C496B-68A3-4EE4-B622-F39FB547505D}">
      <dgm:prSet/>
      <dgm:spPr/>
      <dgm:t>
        <a:bodyPr/>
        <a:lstStyle/>
        <a:p>
          <a:endParaRPr lang="fr-FR"/>
        </a:p>
      </dgm:t>
    </dgm:pt>
    <dgm:pt modelId="{9779CCAF-9F01-4BE0-85C5-D99724E0D1B3}" type="sibTrans" cxnId="{F69C496B-68A3-4EE4-B622-F39FB547505D}">
      <dgm:prSet/>
      <dgm:spPr/>
      <dgm:t>
        <a:bodyPr/>
        <a:lstStyle/>
        <a:p>
          <a:endParaRPr lang="fr-FR"/>
        </a:p>
      </dgm:t>
    </dgm:pt>
    <dgm:pt modelId="{91771DB5-DC18-4D4F-B636-0F29DC6E53FF}">
      <dgm:prSet phldrT="[Texte]"/>
      <dgm:spPr/>
      <dgm:t>
        <a:bodyPr/>
        <a:lstStyle/>
        <a:p>
          <a:r>
            <a:rPr lang="en-US" dirty="0"/>
            <a:t>Impact a risk and a policy (but reduced by the performance of the system)</a:t>
          </a:r>
          <a:endParaRPr lang="fr-FR" dirty="0"/>
        </a:p>
      </dgm:t>
    </dgm:pt>
    <dgm:pt modelId="{41B1CC04-15A9-4759-B394-EB06BF333DD3}" type="parTrans" cxnId="{AEA9FD4A-6CE2-4EA1-8907-05049950DCEE}">
      <dgm:prSet/>
      <dgm:spPr/>
      <dgm:t>
        <a:bodyPr/>
        <a:lstStyle/>
        <a:p>
          <a:endParaRPr lang="fr-FR"/>
        </a:p>
      </dgm:t>
    </dgm:pt>
    <dgm:pt modelId="{251C9EDF-F677-4A78-88F0-840D4A5194AB}" type="sibTrans" cxnId="{AEA9FD4A-6CE2-4EA1-8907-05049950DCEE}">
      <dgm:prSet/>
      <dgm:spPr/>
      <dgm:t>
        <a:bodyPr/>
        <a:lstStyle/>
        <a:p>
          <a:endParaRPr lang="fr-FR"/>
        </a:p>
      </dgm:t>
    </dgm:pt>
    <dgm:pt modelId="{27DFB97B-7C84-40D0-A332-424F3F49F6A1}">
      <dgm:prSet phldrT="[Texte]"/>
      <dgm:spPr/>
      <dgm:t>
        <a:bodyPr/>
        <a:lstStyle/>
        <a:p>
          <a:r>
            <a:rPr lang="en-US" dirty="0"/>
            <a:t>Must be an identified / planned action			</a:t>
          </a:r>
          <a:r>
            <a:rPr lang="fr-FR" dirty="0">
              <a:sym typeface="Wingdings" panose="05000000000000000000" pitchFamily="2" charset="2"/>
            </a:rPr>
            <a:t> Target base</a:t>
          </a:r>
          <a:endParaRPr lang="fr-FR" dirty="0"/>
        </a:p>
      </dgm:t>
    </dgm:pt>
    <dgm:pt modelId="{EA5FBBC2-952A-46A1-B33E-DA798D541F38}" type="parTrans" cxnId="{9B0BD4B2-DBCE-426E-8252-2F743A3AC46F}">
      <dgm:prSet/>
      <dgm:spPr/>
      <dgm:t>
        <a:bodyPr/>
        <a:lstStyle/>
        <a:p>
          <a:endParaRPr lang="fr-FR"/>
        </a:p>
      </dgm:t>
    </dgm:pt>
    <dgm:pt modelId="{9FBDD328-BA80-4D33-804C-1D887E5024FA}" type="sibTrans" cxnId="{9B0BD4B2-DBCE-426E-8252-2F743A3AC46F}">
      <dgm:prSet/>
      <dgm:spPr/>
      <dgm:t>
        <a:bodyPr/>
        <a:lstStyle/>
        <a:p>
          <a:endParaRPr lang="fr-FR"/>
        </a:p>
      </dgm:t>
    </dgm:pt>
    <dgm:pt modelId="{C91B4BA3-D34A-4F6A-8284-792F20B172E0}" type="pres">
      <dgm:prSet presAssocID="{4A5FCE88-541E-4289-B916-2B58670F5BAE}" presName="compositeShape" presStyleCnt="0">
        <dgm:presLayoutVars>
          <dgm:chMax val="2"/>
          <dgm:dir/>
          <dgm:resizeHandles val="exact"/>
        </dgm:presLayoutVars>
      </dgm:prSet>
      <dgm:spPr/>
    </dgm:pt>
    <dgm:pt modelId="{39AF62FC-3A4B-4E91-8685-FAAB755DAE20}" type="pres">
      <dgm:prSet presAssocID="{1BFBF77D-7447-4312-AB62-8A06C0362D2D}" presName="upArrow" presStyleLbl="node1" presStyleIdx="0" presStyleCnt="2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B9906B9B-CFED-4A84-8368-1E52E6B43639}" type="pres">
      <dgm:prSet presAssocID="{1BFBF77D-7447-4312-AB62-8A06C0362D2D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E491653F-1368-4F3F-A231-B2D2DE70CE01}" type="pres">
      <dgm:prSet presAssocID="{FCEDEBA3-AD57-4BF4-8ADC-2071AD325EE8}" presName="downArrow" presStyleLbl="node1" presStyleIdx="1" presStyleCnt="2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</dgm:pt>
    <dgm:pt modelId="{796D0334-905C-4349-B322-148B1AB6814B}" type="pres">
      <dgm:prSet presAssocID="{FCEDEBA3-AD57-4BF4-8ADC-2071AD325EE8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FE26AE27-C886-4CD1-BE98-3E3B57E51AD6}" srcId="{1BFBF77D-7447-4312-AB62-8A06C0362D2D}" destId="{51AAA9AD-0E25-494B-B7CA-7E05C1BFD6E3}" srcOrd="1" destOrd="0" parTransId="{85E0A88D-014F-4961-AF47-B7C0B03C5EAF}" sibTransId="{D9436EDA-1D2E-4AEC-BA26-4BBB75E5C65B}"/>
    <dgm:cxn modelId="{FB7A5938-CE17-43C3-A335-B133F25BD5FD}" srcId="{B620F9FC-9F8E-428C-A544-EA4A9DD30CEC}" destId="{D4E714DD-3920-4171-BC68-E4C0D38E2E7A}" srcOrd="0" destOrd="0" parTransId="{5EB286BF-D308-4A44-9B22-3533EAC48F69}" sibTransId="{CFF80829-D252-40B6-8F71-D3B6DADB0C34}"/>
    <dgm:cxn modelId="{7C9E6661-5BBD-4D0A-89D2-8034AE219F47}" srcId="{4A5FCE88-541E-4289-B916-2B58670F5BAE}" destId="{1BFBF77D-7447-4312-AB62-8A06C0362D2D}" srcOrd="0" destOrd="0" parTransId="{23068551-BB89-4800-BB1E-C53C1EFB8C42}" sibTransId="{5DCA73BC-A93C-4CA6-8C91-F541204E98C2}"/>
    <dgm:cxn modelId="{AEA9FD4A-6CE2-4EA1-8907-05049950DCEE}" srcId="{FCEDEBA3-AD57-4BF4-8ADC-2071AD325EE8}" destId="{91771DB5-DC18-4D4F-B636-0F29DC6E53FF}" srcOrd="1" destOrd="0" parTransId="{41B1CC04-15A9-4759-B394-EB06BF333DD3}" sibTransId="{251C9EDF-F677-4A78-88F0-840D4A5194AB}"/>
    <dgm:cxn modelId="{F69C496B-68A3-4EE4-B622-F39FB547505D}" srcId="{1BFBF77D-7447-4312-AB62-8A06C0362D2D}" destId="{2DB9633D-794F-48F7-8EE3-8A78626D48EF}" srcOrd="2" destOrd="0" parTransId="{BD7B3AFE-D307-41C2-8D59-613784BD6D65}" sibTransId="{9779CCAF-9F01-4BE0-85C5-D99724E0D1B3}"/>
    <dgm:cxn modelId="{04D3014E-F9EE-4477-BE98-17EA39CB19EE}" type="presOf" srcId="{FCEDEBA3-AD57-4BF4-8ADC-2071AD325EE8}" destId="{796D0334-905C-4349-B322-148B1AB6814B}" srcOrd="0" destOrd="0" presId="urn:microsoft.com/office/officeart/2005/8/layout/arrow4"/>
    <dgm:cxn modelId="{EF59005A-CFFF-428C-84AE-47A31FA07B3D}" type="presOf" srcId="{921ECB9B-86D3-4851-AD24-137AE680922F}" destId="{796D0334-905C-4349-B322-148B1AB6814B}" srcOrd="0" destOrd="3" presId="urn:microsoft.com/office/officeart/2005/8/layout/arrow4"/>
    <dgm:cxn modelId="{F22912A4-BD1B-427A-90E5-9CDCA1439C87}" type="presOf" srcId="{51AAA9AD-0E25-494B-B7CA-7E05C1BFD6E3}" destId="{B9906B9B-CFED-4A84-8368-1E52E6B43639}" srcOrd="0" destOrd="2" presId="urn:microsoft.com/office/officeart/2005/8/layout/arrow4"/>
    <dgm:cxn modelId="{9B0BD4B2-DBCE-426E-8252-2F743A3AC46F}" srcId="{1BFBF77D-7447-4312-AB62-8A06C0362D2D}" destId="{27DFB97B-7C84-40D0-A332-424F3F49F6A1}" srcOrd="3" destOrd="0" parTransId="{EA5FBBC2-952A-46A1-B33E-DA798D541F38}" sibTransId="{9FBDD328-BA80-4D33-804C-1D887E5024FA}"/>
    <dgm:cxn modelId="{9F3F2DB8-2D2F-4E2D-BA5D-CF06D62EA8B2}" srcId="{B620F9FC-9F8E-428C-A544-EA4A9DD30CEC}" destId="{921ECB9B-86D3-4851-AD24-137AE680922F}" srcOrd="1" destOrd="0" parTransId="{AC834371-A972-4036-9777-D2C97AAD27D0}" sibTransId="{BD8BA308-6D12-4927-BC50-8D116B534BFB}"/>
    <dgm:cxn modelId="{507442B8-F912-41CF-BC59-4E0857BB158B}" type="presOf" srcId="{27DFB97B-7C84-40D0-A332-424F3F49F6A1}" destId="{B9906B9B-CFED-4A84-8368-1E52E6B43639}" srcOrd="0" destOrd="4" presId="urn:microsoft.com/office/officeart/2005/8/layout/arrow4"/>
    <dgm:cxn modelId="{CDC5F1C0-4A5B-42D7-84F1-2F44591964D9}" type="presOf" srcId="{91771DB5-DC18-4D4F-B636-0F29DC6E53FF}" destId="{796D0334-905C-4349-B322-148B1AB6814B}" srcOrd="0" destOrd="4" presId="urn:microsoft.com/office/officeart/2005/8/layout/arrow4"/>
    <dgm:cxn modelId="{074A41D2-65B2-4678-A8B5-EE5E2605D1D8}" type="presOf" srcId="{4A5FCE88-541E-4289-B916-2B58670F5BAE}" destId="{C91B4BA3-D34A-4F6A-8284-792F20B172E0}" srcOrd="0" destOrd="0" presId="urn:microsoft.com/office/officeart/2005/8/layout/arrow4"/>
    <dgm:cxn modelId="{CF0D0AD6-4F2C-4FE2-8DAC-709F071E9BDA}" type="presOf" srcId="{D4E714DD-3920-4171-BC68-E4C0D38E2E7A}" destId="{796D0334-905C-4349-B322-148B1AB6814B}" srcOrd="0" destOrd="2" presId="urn:microsoft.com/office/officeart/2005/8/layout/arrow4"/>
    <dgm:cxn modelId="{537E1DD9-95BA-4842-A9EF-4C557915BDD8}" srcId="{FCEDEBA3-AD57-4BF4-8ADC-2071AD325EE8}" destId="{B620F9FC-9F8E-428C-A544-EA4A9DD30CEC}" srcOrd="0" destOrd="0" parTransId="{6D2EC1A6-A29B-497B-9598-EDA9F1EB1324}" sibTransId="{E5AAA6CD-AD8C-4624-B48F-BD254D7B0CCC}"/>
    <dgm:cxn modelId="{37CDA3DC-E1AD-4BC0-ADB8-0468D9C5D32C}" type="presOf" srcId="{1BFBF77D-7447-4312-AB62-8A06C0362D2D}" destId="{B9906B9B-CFED-4A84-8368-1E52E6B43639}" srcOrd="0" destOrd="0" presId="urn:microsoft.com/office/officeart/2005/8/layout/arrow4"/>
    <dgm:cxn modelId="{36B4F6DD-A33B-4B34-95C4-9C54D3BFE693}" srcId="{1BFBF77D-7447-4312-AB62-8A06C0362D2D}" destId="{65FC11EA-ED59-4655-8CEB-BB0F39DFB10D}" srcOrd="0" destOrd="0" parTransId="{45DCD6C3-FCA0-43A4-BD2D-5A4FBDAB61FE}" sibTransId="{03B59574-7AC6-4416-9FC8-F32E32C55D0E}"/>
    <dgm:cxn modelId="{BEFC63DF-337F-413F-8D4D-B6F1F657B7AF}" type="presOf" srcId="{2DB9633D-794F-48F7-8EE3-8A78626D48EF}" destId="{B9906B9B-CFED-4A84-8368-1E52E6B43639}" srcOrd="0" destOrd="3" presId="urn:microsoft.com/office/officeart/2005/8/layout/arrow4"/>
    <dgm:cxn modelId="{81AD6EF3-C223-4D43-BC33-73D1E2822650}" srcId="{4A5FCE88-541E-4289-B916-2B58670F5BAE}" destId="{FCEDEBA3-AD57-4BF4-8ADC-2071AD325EE8}" srcOrd="1" destOrd="0" parTransId="{6D2FE551-B22D-4346-9598-6654BA49C900}" sibTransId="{B5008262-929F-4472-B241-A695D4863991}"/>
    <dgm:cxn modelId="{55D9B5F3-9CCF-40EA-9916-DECA04D6BB0A}" type="presOf" srcId="{65FC11EA-ED59-4655-8CEB-BB0F39DFB10D}" destId="{B9906B9B-CFED-4A84-8368-1E52E6B43639}" srcOrd="0" destOrd="1" presId="urn:microsoft.com/office/officeart/2005/8/layout/arrow4"/>
    <dgm:cxn modelId="{3688B0FB-1EDF-476B-B118-E686DC1AF3F2}" type="presOf" srcId="{B620F9FC-9F8E-428C-A544-EA4A9DD30CEC}" destId="{796D0334-905C-4349-B322-148B1AB6814B}" srcOrd="0" destOrd="1" presId="urn:microsoft.com/office/officeart/2005/8/layout/arrow4"/>
    <dgm:cxn modelId="{906ACC54-BF43-49B9-8852-1B2F0ADD21EA}" type="presParOf" srcId="{C91B4BA3-D34A-4F6A-8284-792F20B172E0}" destId="{39AF62FC-3A4B-4E91-8685-FAAB755DAE20}" srcOrd="0" destOrd="0" presId="urn:microsoft.com/office/officeart/2005/8/layout/arrow4"/>
    <dgm:cxn modelId="{BAA741FA-E01F-473E-A058-A75BEEEF7788}" type="presParOf" srcId="{C91B4BA3-D34A-4F6A-8284-792F20B172E0}" destId="{B9906B9B-CFED-4A84-8368-1E52E6B43639}" srcOrd="1" destOrd="0" presId="urn:microsoft.com/office/officeart/2005/8/layout/arrow4"/>
    <dgm:cxn modelId="{B2F5EDF2-E0E8-4578-8630-31F5FD0E178A}" type="presParOf" srcId="{C91B4BA3-D34A-4F6A-8284-792F20B172E0}" destId="{E491653F-1368-4F3F-A231-B2D2DE70CE01}" srcOrd="2" destOrd="0" presId="urn:microsoft.com/office/officeart/2005/8/layout/arrow4"/>
    <dgm:cxn modelId="{797EBBEC-CB68-4DDA-B7EC-99FB9F00B419}" type="presParOf" srcId="{C91B4BA3-D34A-4F6A-8284-792F20B172E0}" destId="{796D0334-905C-4349-B322-148B1AB6814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0DE51-8666-480A-A883-FACB7BC9C340}">
      <dsp:nvSpPr>
        <dsp:cNvPr id="0" name=""/>
        <dsp:cNvSpPr/>
      </dsp:nvSpPr>
      <dsp:spPr>
        <a:xfrm>
          <a:off x="0" y="256833"/>
          <a:ext cx="2386201" cy="1431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Use and (abuse) of emojis</a:t>
          </a:r>
        </a:p>
      </dsp:txBody>
      <dsp:txXfrm>
        <a:off x="0" y="256833"/>
        <a:ext cx="2386201" cy="1431720"/>
      </dsp:txXfrm>
    </dsp:sp>
    <dsp:sp modelId="{4E69CEB1-1C61-468E-AFEE-9AAAFDDF6A0E}">
      <dsp:nvSpPr>
        <dsp:cNvPr id="0" name=""/>
        <dsp:cNvSpPr/>
      </dsp:nvSpPr>
      <dsp:spPr>
        <a:xfrm>
          <a:off x="2624821" y="256833"/>
          <a:ext cx="2386201" cy="1431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 err="1">
              <a:solidFill>
                <a:schemeClr val="accent5"/>
              </a:solidFill>
            </a:rPr>
            <a:t>Activate</a:t>
          </a:r>
          <a:r>
            <a:rPr lang="fr-FR" sz="1500" kern="1200" dirty="0">
              <a:solidFill>
                <a:schemeClr val="accent5"/>
              </a:solidFill>
            </a:rPr>
            <a:t> </a:t>
          </a:r>
          <a:r>
            <a:rPr lang="fr-FR" sz="1500" kern="1200" dirty="0" err="1">
              <a:solidFill>
                <a:schemeClr val="accent5"/>
              </a:solidFill>
            </a:rPr>
            <a:t>your</a:t>
          </a:r>
          <a:r>
            <a:rPr lang="fr-FR" sz="1500" kern="1200" dirty="0">
              <a:solidFill>
                <a:schemeClr val="accent5"/>
              </a:solidFill>
            </a:rPr>
            <a:t> </a:t>
          </a:r>
          <a:r>
            <a:rPr lang="fr-FR" sz="1500" kern="1200" dirty="0" err="1">
              <a:solidFill>
                <a:schemeClr val="accent5"/>
              </a:solidFill>
            </a:rPr>
            <a:t>Mic</a:t>
          </a:r>
          <a:r>
            <a:rPr lang="fr-FR" sz="1500" kern="1200" dirty="0">
              <a:solidFill>
                <a:schemeClr val="accent5"/>
              </a:solidFill>
            </a:rPr>
            <a:t> / Webcam if </a:t>
          </a:r>
          <a:r>
            <a:rPr lang="fr-FR" sz="1500" kern="1200" dirty="0" err="1">
              <a:solidFill>
                <a:schemeClr val="accent5"/>
              </a:solidFill>
            </a:rPr>
            <a:t>desired</a:t>
          </a:r>
          <a:endParaRPr lang="fr-FR" sz="1500" kern="1200" dirty="0">
            <a:solidFill>
              <a:schemeClr val="accent5"/>
            </a:solidFill>
          </a:endParaRPr>
        </a:p>
      </dsp:txBody>
      <dsp:txXfrm>
        <a:off x="2624821" y="256833"/>
        <a:ext cx="2386201" cy="1431720"/>
      </dsp:txXfrm>
    </dsp:sp>
    <dsp:sp modelId="{FA695644-9453-4F20-858F-0904F26181EE}">
      <dsp:nvSpPr>
        <dsp:cNvPr id="0" name=""/>
        <dsp:cNvSpPr/>
      </dsp:nvSpPr>
      <dsp:spPr>
        <a:xfrm>
          <a:off x="5249642" y="256833"/>
          <a:ext cx="2386201" cy="1431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chemeClr val="accent5"/>
              </a:solidFill>
            </a:rPr>
            <a:t>Use the chat to </a:t>
          </a:r>
          <a:r>
            <a:rPr lang="fr-FR" sz="1500" kern="1200" dirty="0" err="1">
              <a:solidFill>
                <a:schemeClr val="accent5"/>
              </a:solidFill>
            </a:rPr>
            <a:t>wrote</a:t>
          </a:r>
          <a:r>
            <a:rPr lang="fr-FR" sz="1500" kern="1200" dirty="0">
              <a:solidFill>
                <a:schemeClr val="accent5"/>
              </a:solidFill>
            </a:rPr>
            <a:t> </a:t>
          </a:r>
          <a:r>
            <a:rPr lang="fr-FR" sz="1500" kern="1200" dirty="0" err="1">
              <a:solidFill>
                <a:schemeClr val="accent5"/>
              </a:solidFill>
            </a:rPr>
            <a:t>your</a:t>
          </a:r>
          <a:r>
            <a:rPr lang="fr-FR" sz="1500" kern="1200" dirty="0">
              <a:solidFill>
                <a:schemeClr val="accent5"/>
              </a:solidFill>
            </a:rPr>
            <a:t> questions</a:t>
          </a:r>
        </a:p>
      </dsp:txBody>
      <dsp:txXfrm>
        <a:off x="5249642" y="256833"/>
        <a:ext cx="2386201" cy="1431720"/>
      </dsp:txXfrm>
    </dsp:sp>
    <dsp:sp modelId="{F0457370-EFE8-4C7E-8F01-939C4EDA26D2}">
      <dsp:nvSpPr>
        <dsp:cNvPr id="0" name=""/>
        <dsp:cNvSpPr/>
      </dsp:nvSpPr>
      <dsp:spPr>
        <a:xfrm>
          <a:off x="1312410" y="1927174"/>
          <a:ext cx="2386201" cy="1431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5"/>
              </a:solidFill>
            </a:rPr>
            <a:t>Interactions should be limited to misunderstandings or clarifications of the concepts on the agenda</a:t>
          </a:r>
          <a:endParaRPr lang="fr-FR" sz="1500" kern="1200" dirty="0">
            <a:solidFill>
              <a:schemeClr val="accent5"/>
            </a:solidFill>
          </a:endParaRPr>
        </a:p>
      </dsp:txBody>
      <dsp:txXfrm>
        <a:off x="1312410" y="1927174"/>
        <a:ext cx="2386201" cy="1431720"/>
      </dsp:txXfrm>
    </dsp:sp>
    <dsp:sp modelId="{212B57ED-325A-4D73-892E-5FA291B0340A}">
      <dsp:nvSpPr>
        <dsp:cNvPr id="0" name=""/>
        <dsp:cNvSpPr/>
      </dsp:nvSpPr>
      <dsp:spPr>
        <a:xfrm>
          <a:off x="3937232" y="1927174"/>
          <a:ext cx="2386201" cy="1431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5"/>
              </a:solidFill>
            </a:rPr>
            <a:t>Special cases &amp; implementations will be preferred over integrator / CSM workshops</a:t>
          </a:r>
          <a:endParaRPr lang="fr-FR" sz="1500" kern="1200" dirty="0">
            <a:solidFill>
              <a:schemeClr val="accent5"/>
            </a:solidFill>
          </a:endParaRPr>
        </a:p>
      </dsp:txBody>
      <dsp:txXfrm>
        <a:off x="3937232" y="1927174"/>
        <a:ext cx="2386201" cy="14317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D5507-0585-4066-92DA-10EA97C6233A}">
      <dsp:nvSpPr>
        <dsp:cNvPr id="0" name=""/>
        <dsp:cNvSpPr/>
      </dsp:nvSpPr>
      <dsp:spPr>
        <a:xfrm>
          <a:off x="4726051" y="2970726"/>
          <a:ext cx="3831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1568" y="45720"/>
              </a:lnTo>
              <a:lnTo>
                <a:pt x="191568" y="52914"/>
              </a:lnTo>
              <a:lnTo>
                <a:pt x="383136" y="52914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908039" y="3006866"/>
        <a:ext cx="19160" cy="19160"/>
      </dsp:txXfrm>
    </dsp:sp>
    <dsp:sp modelId="{DE84A3F1-4EE5-4D66-B6F4-BB0EC4EAD557}">
      <dsp:nvSpPr>
        <dsp:cNvPr id="0" name=""/>
        <dsp:cNvSpPr/>
      </dsp:nvSpPr>
      <dsp:spPr>
        <a:xfrm>
          <a:off x="2653220" y="2537942"/>
          <a:ext cx="314436" cy="478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218" y="0"/>
              </a:lnTo>
              <a:lnTo>
                <a:pt x="157218" y="478503"/>
              </a:lnTo>
              <a:lnTo>
                <a:pt x="314436" y="4785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796124" y="2762880"/>
        <a:ext cx="28628" cy="28628"/>
      </dsp:txXfrm>
    </dsp:sp>
    <dsp:sp modelId="{E070A06B-B2F0-4ECF-97EB-91D9457D192C}">
      <dsp:nvSpPr>
        <dsp:cNvPr id="0" name=""/>
        <dsp:cNvSpPr/>
      </dsp:nvSpPr>
      <dsp:spPr>
        <a:xfrm>
          <a:off x="6794943" y="2303635"/>
          <a:ext cx="3131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6585" y="45720"/>
              </a:lnTo>
              <a:lnTo>
                <a:pt x="156585" y="49885"/>
              </a:lnTo>
              <a:lnTo>
                <a:pt x="313170" y="49885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lg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943698" y="2341525"/>
        <a:ext cx="15659" cy="15659"/>
      </dsp:txXfrm>
    </dsp:sp>
    <dsp:sp modelId="{2747B307-5C61-4A95-97F9-257ED26A8668}">
      <dsp:nvSpPr>
        <dsp:cNvPr id="0" name=""/>
        <dsp:cNvSpPr/>
      </dsp:nvSpPr>
      <dsp:spPr>
        <a:xfrm>
          <a:off x="4638483" y="2034489"/>
          <a:ext cx="398065" cy="314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032" y="0"/>
              </a:lnTo>
              <a:lnTo>
                <a:pt x="199032" y="314865"/>
              </a:lnTo>
              <a:lnTo>
                <a:pt x="398065" y="3148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824827" y="2179233"/>
        <a:ext cx="25376" cy="25376"/>
      </dsp:txXfrm>
    </dsp:sp>
    <dsp:sp modelId="{9859A9C1-125D-48CC-9594-0347CBF041C0}">
      <dsp:nvSpPr>
        <dsp:cNvPr id="0" name=""/>
        <dsp:cNvSpPr/>
      </dsp:nvSpPr>
      <dsp:spPr>
        <a:xfrm>
          <a:off x="6756434" y="1637680"/>
          <a:ext cx="3516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1678" y="4572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lg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923482" y="1674608"/>
        <a:ext cx="17583" cy="17583"/>
      </dsp:txXfrm>
    </dsp:sp>
    <dsp:sp modelId="{9F045EFA-A6E7-4198-8FDA-64F48BE40B22}">
      <dsp:nvSpPr>
        <dsp:cNvPr id="0" name=""/>
        <dsp:cNvSpPr/>
      </dsp:nvSpPr>
      <dsp:spPr>
        <a:xfrm>
          <a:off x="4638483" y="1683400"/>
          <a:ext cx="359556" cy="351089"/>
        </a:xfrm>
        <a:custGeom>
          <a:avLst/>
          <a:gdLst/>
          <a:ahLst/>
          <a:cxnLst/>
          <a:rect l="0" t="0" r="0" b="0"/>
          <a:pathLst>
            <a:path>
              <a:moveTo>
                <a:pt x="0" y="351089"/>
              </a:moveTo>
              <a:lnTo>
                <a:pt x="179778" y="351089"/>
              </a:lnTo>
              <a:lnTo>
                <a:pt x="179778" y="0"/>
              </a:lnTo>
              <a:lnTo>
                <a:pt x="359556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805698" y="1846381"/>
        <a:ext cx="25126" cy="25126"/>
      </dsp:txXfrm>
    </dsp:sp>
    <dsp:sp modelId="{41EB6A86-BEE3-468A-9DBF-44FCCD3CC85E}">
      <dsp:nvSpPr>
        <dsp:cNvPr id="0" name=""/>
        <dsp:cNvSpPr/>
      </dsp:nvSpPr>
      <dsp:spPr>
        <a:xfrm>
          <a:off x="2653220" y="2034489"/>
          <a:ext cx="338016" cy="503453"/>
        </a:xfrm>
        <a:custGeom>
          <a:avLst/>
          <a:gdLst/>
          <a:ahLst/>
          <a:cxnLst/>
          <a:rect l="0" t="0" r="0" b="0"/>
          <a:pathLst>
            <a:path>
              <a:moveTo>
                <a:pt x="0" y="503453"/>
              </a:moveTo>
              <a:lnTo>
                <a:pt x="169008" y="503453"/>
              </a:lnTo>
              <a:lnTo>
                <a:pt x="169008" y="0"/>
              </a:lnTo>
              <a:lnTo>
                <a:pt x="338016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807068" y="2271056"/>
        <a:ext cx="30319" cy="30319"/>
      </dsp:txXfrm>
    </dsp:sp>
    <dsp:sp modelId="{BB3DFBE1-8225-4E5E-A241-314ABAE54C01}">
      <dsp:nvSpPr>
        <dsp:cNvPr id="0" name=""/>
        <dsp:cNvSpPr/>
      </dsp:nvSpPr>
      <dsp:spPr>
        <a:xfrm>
          <a:off x="537361" y="1767165"/>
          <a:ext cx="357464" cy="770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732" y="0"/>
              </a:lnTo>
              <a:lnTo>
                <a:pt x="178732" y="770777"/>
              </a:lnTo>
              <a:lnTo>
                <a:pt x="357464" y="770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94852" y="2131313"/>
        <a:ext cx="42481" cy="42481"/>
      </dsp:txXfrm>
    </dsp:sp>
    <dsp:sp modelId="{47DC0E2F-4783-4ECC-BF62-EB2B80D67DAE}">
      <dsp:nvSpPr>
        <dsp:cNvPr id="0" name=""/>
        <dsp:cNvSpPr/>
      </dsp:nvSpPr>
      <dsp:spPr>
        <a:xfrm>
          <a:off x="2653220" y="967560"/>
          <a:ext cx="3458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7776"/>
              </a:moveTo>
              <a:lnTo>
                <a:pt x="172946" y="57776"/>
              </a:lnTo>
              <a:lnTo>
                <a:pt x="172946" y="45720"/>
              </a:lnTo>
              <a:lnTo>
                <a:pt x="345893" y="4572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817514" y="1004627"/>
        <a:ext cx="17305" cy="17305"/>
      </dsp:txXfrm>
    </dsp:sp>
    <dsp:sp modelId="{B38CFD17-1E96-4CEB-8C51-54AFCA1945AF}">
      <dsp:nvSpPr>
        <dsp:cNvPr id="0" name=""/>
        <dsp:cNvSpPr/>
      </dsp:nvSpPr>
      <dsp:spPr>
        <a:xfrm>
          <a:off x="537361" y="1025337"/>
          <a:ext cx="357464" cy="741828"/>
        </a:xfrm>
        <a:custGeom>
          <a:avLst/>
          <a:gdLst/>
          <a:ahLst/>
          <a:cxnLst/>
          <a:rect l="0" t="0" r="0" b="0"/>
          <a:pathLst>
            <a:path>
              <a:moveTo>
                <a:pt x="0" y="741828"/>
              </a:moveTo>
              <a:lnTo>
                <a:pt x="178732" y="741828"/>
              </a:lnTo>
              <a:lnTo>
                <a:pt x="178732" y="0"/>
              </a:lnTo>
              <a:lnTo>
                <a:pt x="35746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95506" y="1375664"/>
        <a:ext cx="41173" cy="41173"/>
      </dsp:txXfrm>
    </dsp:sp>
    <dsp:sp modelId="{4AA3CF58-D9E2-464A-8EF5-9EAB8F14842E}">
      <dsp:nvSpPr>
        <dsp:cNvPr id="0" name=""/>
        <dsp:cNvSpPr/>
      </dsp:nvSpPr>
      <dsp:spPr>
        <a:xfrm rot="16200000">
          <a:off x="-1141465" y="1499117"/>
          <a:ext cx="2821558" cy="53609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Impact of the measure on the objective</a:t>
          </a:r>
          <a:endParaRPr lang="fr-FR" sz="1800" kern="1200" dirty="0">
            <a:solidFill>
              <a:schemeClr val="bg1"/>
            </a:solidFill>
          </a:endParaRPr>
        </a:p>
      </dsp:txBody>
      <dsp:txXfrm>
        <a:off x="-1141465" y="1499117"/>
        <a:ext cx="2821558" cy="536096"/>
      </dsp:txXfrm>
    </dsp:sp>
    <dsp:sp modelId="{42BE7CFA-67E1-4331-917F-E2F844AD137C}">
      <dsp:nvSpPr>
        <dsp:cNvPr id="0" name=""/>
        <dsp:cNvSpPr/>
      </dsp:nvSpPr>
      <dsp:spPr>
        <a:xfrm>
          <a:off x="894825" y="757289"/>
          <a:ext cx="1758394" cy="536096"/>
        </a:xfrm>
        <a:prstGeom prst="rect">
          <a:avLst/>
        </a:prstGeom>
        <a:solidFill>
          <a:srgbClr val="DCFAF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 err="1">
              <a:solidFill>
                <a:schemeClr val="tx2">
                  <a:lumMod val="10000"/>
                </a:schemeClr>
              </a:solidFill>
            </a:rPr>
            <a:t>Theoretical</a:t>
          </a:r>
          <a:r>
            <a:rPr lang="fr-FR" sz="11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fr-FR" sz="1100" kern="1200" dirty="0" err="1">
              <a:solidFill>
                <a:schemeClr val="tx2">
                  <a:lumMod val="10000"/>
                </a:schemeClr>
              </a:solidFill>
            </a:rPr>
            <a:t>coverage</a:t>
          </a:r>
          <a:endParaRPr lang="fr-FR" sz="11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894825" y="757289"/>
        <a:ext cx="1758394" cy="536096"/>
      </dsp:txXfrm>
    </dsp:sp>
    <dsp:sp modelId="{19A9BC79-C9D5-4BA5-98ED-753894B9AFFC}">
      <dsp:nvSpPr>
        <dsp:cNvPr id="0" name=""/>
        <dsp:cNvSpPr/>
      </dsp:nvSpPr>
      <dsp:spPr>
        <a:xfrm>
          <a:off x="2999114" y="745232"/>
          <a:ext cx="1758394" cy="536096"/>
        </a:xfrm>
        <a:prstGeom prst="rect">
          <a:avLst/>
        </a:prstGeom>
        <a:solidFill>
          <a:srgbClr val="DCFAF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2">
                  <a:lumMod val="10000"/>
                </a:schemeClr>
              </a:solidFill>
            </a:rPr>
            <a:t>Measure weighting on the objective.</a:t>
          </a:r>
          <a:endParaRPr lang="fr-FR" sz="11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999114" y="745232"/>
        <a:ext cx="1758394" cy="536096"/>
      </dsp:txXfrm>
    </dsp:sp>
    <dsp:sp modelId="{B16CB870-69E4-42C0-A8C0-AC11A8552F5D}">
      <dsp:nvSpPr>
        <dsp:cNvPr id="0" name=""/>
        <dsp:cNvSpPr/>
      </dsp:nvSpPr>
      <dsp:spPr>
        <a:xfrm>
          <a:off x="894825" y="2269894"/>
          <a:ext cx="1758394" cy="536096"/>
        </a:xfrm>
        <a:prstGeom prst="rect">
          <a:avLst/>
        </a:prstGeom>
        <a:solidFill>
          <a:srgbClr val="DCFAF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 err="1">
              <a:solidFill>
                <a:schemeClr val="tx2">
                  <a:lumMod val="10000"/>
                </a:schemeClr>
              </a:solidFill>
            </a:rPr>
            <a:t>Measured</a:t>
          </a:r>
          <a:r>
            <a:rPr lang="fr-FR" sz="11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fr-FR" sz="1100" kern="1200" dirty="0" err="1">
              <a:solidFill>
                <a:schemeClr val="tx2">
                  <a:lumMod val="10000"/>
                </a:schemeClr>
              </a:solidFill>
            </a:rPr>
            <a:t>coverage</a:t>
          </a:r>
          <a:endParaRPr lang="fr-FR" sz="11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894825" y="2269894"/>
        <a:ext cx="1758394" cy="536096"/>
      </dsp:txXfrm>
    </dsp:sp>
    <dsp:sp modelId="{6E5DD38B-7F16-4748-9D25-999B078D0D76}">
      <dsp:nvSpPr>
        <dsp:cNvPr id="0" name=""/>
        <dsp:cNvSpPr/>
      </dsp:nvSpPr>
      <dsp:spPr>
        <a:xfrm>
          <a:off x="2991236" y="1766441"/>
          <a:ext cx="1647246" cy="536096"/>
        </a:xfrm>
        <a:prstGeom prst="rect">
          <a:avLst/>
        </a:prstGeom>
        <a:solidFill>
          <a:srgbClr val="DCFAF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 err="1">
              <a:solidFill>
                <a:schemeClr val="tx2">
                  <a:lumMod val="10000"/>
                </a:schemeClr>
              </a:solidFill>
            </a:rPr>
            <a:t>Operational</a:t>
          </a:r>
          <a:r>
            <a:rPr lang="fr-FR" sz="1100" kern="1200" dirty="0">
              <a:solidFill>
                <a:schemeClr val="tx2">
                  <a:lumMod val="10000"/>
                </a:schemeClr>
              </a:solidFill>
            </a:rPr>
            <a:t> performance</a:t>
          </a:r>
        </a:p>
      </dsp:txBody>
      <dsp:txXfrm>
        <a:off x="2991236" y="1766441"/>
        <a:ext cx="1647246" cy="536096"/>
      </dsp:txXfrm>
    </dsp:sp>
    <dsp:sp modelId="{76F61539-E76C-4098-A191-5773D65CAB24}">
      <dsp:nvSpPr>
        <dsp:cNvPr id="0" name=""/>
        <dsp:cNvSpPr/>
      </dsp:nvSpPr>
      <dsp:spPr>
        <a:xfrm>
          <a:off x="4998039" y="1415352"/>
          <a:ext cx="1758394" cy="536096"/>
        </a:xfrm>
        <a:prstGeom prst="rect">
          <a:avLst/>
        </a:prstGeom>
        <a:solidFill>
          <a:srgbClr val="DCFAF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fr-FR" sz="1100" kern="1200" dirty="0" err="1">
              <a:solidFill>
                <a:schemeClr val="tx2">
                  <a:lumMod val="10000"/>
                </a:schemeClr>
              </a:solidFill>
            </a:rPr>
            <a:t>Completion</a:t>
          </a:r>
          <a:r>
            <a:rPr lang="fr-FR" sz="1100" kern="1200" dirty="0">
              <a:solidFill>
                <a:schemeClr val="tx2">
                  <a:lumMod val="10000"/>
                </a:schemeClr>
              </a:solidFill>
            </a:rPr>
            <a:t> of </a:t>
          </a:r>
          <a:r>
            <a:rPr lang="fr-FR" sz="1100" kern="1200" dirty="0" err="1">
              <a:solidFill>
                <a:schemeClr val="tx2">
                  <a:lumMod val="10000"/>
                </a:schemeClr>
              </a:solidFill>
            </a:rPr>
            <a:t>recurring</a:t>
          </a:r>
          <a:r>
            <a:rPr lang="fr-FR" sz="1100" kern="1200" dirty="0">
              <a:solidFill>
                <a:schemeClr val="tx2">
                  <a:lumMod val="10000"/>
                </a:schemeClr>
              </a:solidFill>
            </a:rPr>
            <a:t>  </a:t>
          </a:r>
          <a:r>
            <a:rPr lang="fr-FR" sz="1100" kern="1200" dirty="0" err="1">
              <a:solidFill>
                <a:schemeClr val="tx2">
                  <a:lumMod val="10000"/>
                </a:schemeClr>
              </a:solidFill>
            </a:rPr>
            <a:t>tasks</a:t>
          </a:r>
          <a:endParaRPr lang="fr-FR" sz="11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4998039" y="1415352"/>
        <a:ext cx="1758394" cy="536096"/>
      </dsp:txXfrm>
    </dsp:sp>
    <dsp:sp modelId="{C6583A70-7E04-43EA-B8F0-885A0F0D392C}">
      <dsp:nvSpPr>
        <dsp:cNvPr id="0" name=""/>
        <dsp:cNvSpPr/>
      </dsp:nvSpPr>
      <dsp:spPr>
        <a:xfrm>
          <a:off x="7108113" y="1415352"/>
          <a:ext cx="1758394" cy="536096"/>
        </a:xfrm>
        <a:prstGeom prst="rect">
          <a:avLst/>
        </a:prstGeom>
        <a:solidFill>
          <a:srgbClr val="DCFAF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2">
                  <a:lumMod val="10000"/>
                </a:schemeClr>
              </a:solidFill>
            </a:rPr>
            <a:t>Completion rate over the last 12 months of tasks due</a:t>
          </a:r>
          <a:endParaRPr lang="fr-FR" sz="1100" b="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7108113" y="1415352"/>
        <a:ext cx="1758394" cy="536096"/>
      </dsp:txXfrm>
    </dsp:sp>
    <dsp:sp modelId="{0BE86534-4AEC-42BB-A245-0B36454DA9DC}">
      <dsp:nvSpPr>
        <dsp:cNvPr id="0" name=""/>
        <dsp:cNvSpPr/>
      </dsp:nvSpPr>
      <dsp:spPr>
        <a:xfrm>
          <a:off x="5036548" y="2081307"/>
          <a:ext cx="1758394" cy="536096"/>
        </a:xfrm>
        <a:prstGeom prst="rect">
          <a:avLst/>
        </a:prstGeom>
        <a:solidFill>
          <a:srgbClr val="DCFAF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 err="1">
              <a:solidFill>
                <a:schemeClr val="tx2">
                  <a:lumMod val="10000"/>
                </a:schemeClr>
              </a:solidFill>
            </a:rPr>
            <a:t>Achievement</a:t>
          </a:r>
          <a:r>
            <a:rPr lang="fr-FR" sz="1100" kern="1200" dirty="0">
              <a:solidFill>
                <a:schemeClr val="tx2">
                  <a:lumMod val="10000"/>
                </a:schemeClr>
              </a:solidFill>
            </a:rPr>
            <a:t> of KPI  objectives</a:t>
          </a:r>
        </a:p>
      </dsp:txBody>
      <dsp:txXfrm>
        <a:off x="5036548" y="2081307"/>
        <a:ext cx="1758394" cy="536096"/>
      </dsp:txXfrm>
    </dsp:sp>
    <dsp:sp modelId="{5966654E-5A92-4CD6-A0C8-33151EC8EC07}">
      <dsp:nvSpPr>
        <dsp:cNvPr id="0" name=""/>
        <dsp:cNvSpPr/>
      </dsp:nvSpPr>
      <dsp:spPr>
        <a:xfrm>
          <a:off x="7108113" y="2085472"/>
          <a:ext cx="1758394" cy="536096"/>
        </a:xfrm>
        <a:prstGeom prst="rect">
          <a:avLst/>
        </a:prstGeom>
        <a:solidFill>
          <a:srgbClr val="DCFAF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 err="1">
              <a:solidFill>
                <a:schemeClr val="tx2">
                  <a:lumMod val="10000"/>
                </a:schemeClr>
              </a:solidFill>
            </a:rPr>
            <a:t>Average</a:t>
          </a:r>
          <a:r>
            <a:rPr lang="fr-FR" sz="1100" kern="1200" dirty="0">
              <a:solidFill>
                <a:schemeClr val="tx2">
                  <a:lumMod val="10000"/>
                </a:schemeClr>
              </a:solidFill>
            </a:rPr>
            <a:t> performance/objectives </a:t>
          </a:r>
          <a:r>
            <a:rPr lang="fr-FR" sz="1100" kern="1200" dirty="0" err="1">
              <a:solidFill>
                <a:schemeClr val="tx2">
                  <a:lumMod val="10000"/>
                </a:schemeClr>
              </a:solidFill>
            </a:rPr>
            <a:t>indicator</a:t>
          </a:r>
          <a:r>
            <a:rPr lang="fr-FR" sz="1100" kern="1200" dirty="0">
              <a:solidFill>
                <a:schemeClr val="tx2">
                  <a:lumMod val="10000"/>
                </a:schemeClr>
              </a:solidFill>
            </a:rPr>
            <a:t> ratio</a:t>
          </a:r>
          <a:endParaRPr lang="fr-FR" sz="11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7108113" y="2085472"/>
        <a:ext cx="1758394" cy="536096"/>
      </dsp:txXfrm>
    </dsp:sp>
    <dsp:sp modelId="{9716F240-9B4D-40D3-A98A-7B205D012F4A}">
      <dsp:nvSpPr>
        <dsp:cNvPr id="0" name=""/>
        <dsp:cNvSpPr/>
      </dsp:nvSpPr>
      <dsp:spPr>
        <a:xfrm>
          <a:off x="2967656" y="2748398"/>
          <a:ext cx="1758394" cy="536096"/>
        </a:xfrm>
        <a:prstGeom prst="rect">
          <a:avLst/>
        </a:prstGeom>
        <a:solidFill>
          <a:srgbClr val="DCFAF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 err="1">
              <a:solidFill>
                <a:schemeClr val="tx2">
                  <a:lumMod val="10000"/>
                </a:schemeClr>
              </a:solidFill>
            </a:rPr>
            <a:t>Efficiency</a:t>
          </a:r>
          <a:r>
            <a:rPr lang="fr-FR" sz="1100" kern="1200" dirty="0">
              <a:solidFill>
                <a:schemeClr val="tx2">
                  <a:lumMod val="10000"/>
                </a:schemeClr>
              </a:solidFill>
            </a:rPr>
            <a:t> of the </a:t>
          </a:r>
          <a:r>
            <a:rPr lang="fr-FR" sz="1100" kern="1200" dirty="0" err="1">
              <a:solidFill>
                <a:schemeClr val="tx2">
                  <a:lumMod val="10000"/>
                </a:schemeClr>
              </a:solidFill>
            </a:rPr>
            <a:t>device</a:t>
          </a:r>
          <a:endParaRPr lang="fr-FR" sz="11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967656" y="2748398"/>
        <a:ext cx="1758394" cy="536096"/>
      </dsp:txXfrm>
    </dsp:sp>
    <dsp:sp modelId="{EE0CB710-4BCA-45C6-B5C3-3601B395ACBE}">
      <dsp:nvSpPr>
        <dsp:cNvPr id="0" name=""/>
        <dsp:cNvSpPr/>
      </dsp:nvSpPr>
      <dsp:spPr>
        <a:xfrm>
          <a:off x="5109188" y="2755592"/>
          <a:ext cx="1758394" cy="536096"/>
        </a:xfrm>
        <a:prstGeom prst="rect">
          <a:avLst/>
        </a:prstGeom>
        <a:solidFill>
          <a:srgbClr val="DCFAF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2">
                  <a:lumMod val="10000"/>
                </a:schemeClr>
              </a:solidFill>
            </a:rPr>
            <a:t>Malus of reduction covered by </a:t>
          </a:r>
          <a:r>
            <a:rPr lang="en-US" sz="1100" b="1" kern="1200" dirty="0">
              <a:solidFill>
                <a:schemeClr val="tx2">
                  <a:lumMod val="10000"/>
                </a:schemeClr>
              </a:solidFill>
            </a:rPr>
            <a:t>one or more improvement actions</a:t>
          </a:r>
          <a:endParaRPr lang="fr-FR" sz="11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109188" y="2755592"/>
        <a:ext cx="1758394" cy="536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1F025-175D-449D-B219-6577A2C5CE10}">
      <dsp:nvSpPr>
        <dsp:cNvPr id="0" name=""/>
        <dsp:cNvSpPr/>
      </dsp:nvSpPr>
      <dsp:spPr>
        <a:xfrm>
          <a:off x="0" y="248939"/>
          <a:ext cx="2030015" cy="1218009"/>
        </a:xfrm>
        <a:prstGeom prst="rect">
          <a:avLst/>
        </a:prstGeom>
        <a:solidFill>
          <a:schemeClr val="bg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noProof="0" dirty="0" err="1">
              <a:solidFill>
                <a:schemeClr val="tx1"/>
              </a:solidFill>
            </a:rPr>
            <a:t>Technical</a:t>
          </a:r>
          <a:r>
            <a:rPr lang="fr-FR" sz="1800" kern="1200" noProof="0" dirty="0">
              <a:solidFill>
                <a:schemeClr val="tx1"/>
              </a:solidFill>
            </a:rPr>
            <a:t> </a:t>
          </a:r>
          <a:r>
            <a:rPr lang="fr-FR" sz="1800" kern="1200" noProof="0" dirty="0" err="1">
              <a:solidFill>
                <a:schemeClr val="tx1"/>
              </a:solidFill>
            </a:rPr>
            <a:t>requirement</a:t>
          </a:r>
          <a:endParaRPr lang="fr-FR" sz="1800" kern="1200" noProof="0" dirty="0">
            <a:solidFill>
              <a:schemeClr val="tx1"/>
            </a:solidFill>
          </a:endParaRPr>
        </a:p>
      </dsp:txBody>
      <dsp:txXfrm>
        <a:off x="0" y="248939"/>
        <a:ext cx="2030015" cy="1218009"/>
      </dsp:txXfrm>
    </dsp:sp>
    <dsp:sp modelId="{DD51C29A-3DB8-4A78-A7F4-EAF5B899FF25}">
      <dsp:nvSpPr>
        <dsp:cNvPr id="0" name=""/>
        <dsp:cNvSpPr/>
      </dsp:nvSpPr>
      <dsp:spPr>
        <a:xfrm>
          <a:off x="2233017" y="248939"/>
          <a:ext cx="2030015" cy="1218009"/>
        </a:xfrm>
        <a:prstGeom prst="rect">
          <a:avLst/>
        </a:prstGeom>
        <a:solidFill>
          <a:srgbClr val="DDEFEA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noProof="0">
              <a:solidFill>
                <a:schemeClr val="tx1"/>
              </a:solidFill>
            </a:rPr>
            <a:t>Interfaces</a:t>
          </a:r>
        </a:p>
      </dsp:txBody>
      <dsp:txXfrm>
        <a:off x="2233017" y="248939"/>
        <a:ext cx="2030015" cy="1218009"/>
      </dsp:txXfrm>
    </dsp:sp>
    <dsp:sp modelId="{DBC54DAE-B5AC-4B47-BF0B-55D7F6A17DBE}">
      <dsp:nvSpPr>
        <dsp:cNvPr id="0" name=""/>
        <dsp:cNvSpPr/>
      </dsp:nvSpPr>
      <dsp:spPr>
        <a:xfrm>
          <a:off x="4466034" y="248939"/>
          <a:ext cx="2030015" cy="1218009"/>
        </a:xfrm>
        <a:prstGeom prst="rect">
          <a:avLst/>
        </a:prstGeom>
        <a:solidFill>
          <a:schemeClr val="bg1">
            <a:lumMod val="60000"/>
            <a:lumOff val="40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noProof="0" dirty="0"/>
            <a:t>Support &amp; documentation</a:t>
          </a:r>
        </a:p>
      </dsp:txBody>
      <dsp:txXfrm>
        <a:off x="4466034" y="248939"/>
        <a:ext cx="2030015" cy="1218009"/>
      </dsp:txXfrm>
    </dsp:sp>
    <dsp:sp modelId="{BCDA6D87-FBA9-4944-BF0F-5737C97C5748}">
      <dsp:nvSpPr>
        <dsp:cNvPr id="0" name=""/>
        <dsp:cNvSpPr/>
      </dsp:nvSpPr>
      <dsp:spPr>
        <a:xfrm>
          <a:off x="0" y="1669950"/>
          <a:ext cx="2030015" cy="1218009"/>
        </a:xfrm>
        <a:prstGeom prst="rect">
          <a:avLst/>
        </a:prstGeom>
        <a:solidFill>
          <a:srgbClr val="FFFFFF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noProof="0" dirty="0"/>
            <a:t>User management</a:t>
          </a:r>
        </a:p>
      </dsp:txBody>
      <dsp:txXfrm>
        <a:off x="0" y="1669950"/>
        <a:ext cx="2030015" cy="1218009"/>
      </dsp:txXfrm>
    </dsp:sp>
    <dsp:sp modelId="{10DCC1BD-2C67-49CA-943C-3DF75A579E4C}">
      <dsp:nvSpPr>
        <dsp:cNvPr id="0" name=""/>
        <dsp:cNvSpPr/>
      </dsp:nvSpPr>
      <dsp:spPr>
        <a:xfrm>
          <a:off x="2233017" y="1669950"/>
          <a:ext cx="2030015" cy="1218009"/>
        </a:xfrm>
        <a:prstGeom prst="rect">
          <a:avLst/>
        </a:prstGeom>
        <a:solidFill>
          <a:srgbClr val="E4E7ED"/>
        </a:solidFill>
        <a:ln w="38100" cap="flat" cmpd="sng" algn="ctr">
          <a:solidFill>
            <a:srgbClr val="E4E7ED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Modeling </a:t>
          </a:r>
          <a:r>
            <a:rPr lang="fr-FR" sz="1800" kern="1200" dirty="0" err="1"/>
            <a:t>your</a:t>
          </a:r>
          <a:r>
            <a:rPr lang="fr-FR" sz="1800" kern="1200" dirty="0"/>
            <a:t> </a:t>
          </a:r>
          <a:r>
            <a:rPr lang="fr-FR" sz="1800" kern="1200" dirty="0" err="1"/>
            <a:t>organization</a:t>
          </a:r>
          <a:endParaRPr lang="fr-F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noProof="0" dirty="0" err="1"/>
            <a:t>Perimeters</a:t>
          </a:r>
          <a:endParaRPr lang="fr-FR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noProof="0" dirty="0"/>
            <a:t>Apps and </a:t>
          </a:r>
          <a:r>
            <a:rPr lang="fr-FR" sz="1400" kern="1200" noProof="0" dirty="0" err="1"/>
            <a:t>suppliers</a:t>
          </a:r>
          <a:endParaRPr lang="fr-FR" sz="1400" kern="1200" noProof="0" dirty="0"/>
        </a:p>
      </dsp:txBody>
      <dsp:txXfrm>
        <a:off x="2233017" y="1669950"/>
        <a:ext cx="2030015" cy="1218009"/>
      </dsp:txXfrm>
    </dsp:sp>
    <dsp:sp modelId="{CD6D2E5D-B462-4104-87D4-0BF0D75B332C}">
      <dsp:nvSpPr>
        <dsp:cNvPr id="0" name=""/>
        <dsp:cNvSpPr/>
      </dsp:nvSpPr>
      <dsp:spPr>
        <a:xfrm>
          <a:off x="4466034" y="1669950"/>
          <a:ext cx="2030015" cy="1218009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noProof="0" dirty="0"/>
            <a:t>Blok </a:t>
          </a:r>
          <a:r>
            <a:rPr lang="fr-FR" sz="1800" kern="1200" noProof="0" dirty="0" err="1"/>
            <a:t>diagram</a:t>
          </a:r>
          <a:endParaRPr lang="fr-FR" sz="18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noProof="0" dirty="0"/>
            <a:t>Security bases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noProof="0" dirty="0"/>
            <a:t>Security </a:t>
          </a:r>
          <a:r>
            <a:rPr lang="fr-FR" sz="1400" kern="1200" noProof="0" dirty="0" err="1"/>
            <a:t>Measures</a:t>
          </a:r>
          <a:endParaRPr lang="fr-FR" sz="1400" kern="1200" noProof="0" dirty="0"/>
        </a:p>
      </dsp:txBody>
      <dsp:txXfrm>
        <a:off x="4466034" y="1669950"/>
        <a:ext cx="2030015" cy="1218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AB329-375F-4A23-B166-3A39E9379FC5}">
      <dsp:nvSpPr>
        <dsp:cNvPr id="0" name=""/>
        <dsp:cNvSpPr/>
      </dsp:nvSpPr>
      <dsp:spPr>
        <a:xfrm>
          <a:off x="1105" y="0"/>
          <a:ext cx="2650733" cy="27880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noProof="0" dirty="0" err="1"/>
            <a:t>Technical</a:t>
          </a:r>
          <a:r>
            <a:rPr lang="fr-FR" sz="2100" kern="1200" noProof="0" dirty="0"/>
            <a:t> </a:t>
          </a:r>
          <a:r>
            <a:rPr lang="fr-FR" sz="2100" kern="1200" noProof="0" dirty="0" err="1"/>
            <a:t>requirement</a:t>
          </a:r>
          <a:endParaRPr lang="fr-FR" sz="2100" kern="1200" noProof="0" dirty="0"/>
        </a:p>
      </dsp:txBody>
      <dsp:txXfrm>
        <a:off x="1105" y="0"/>
        <a:ext cx="2650733" cy="836409"/>
      </dsp:txXfrm>
    </dsp:sp>
    <dsp:sp modelId="{BC2E2C0C-DA77-43A8-89D1-670878A9D12F}">
      <dsp:nvSpPr>
        <dsp:cNvPr id="0" name=""/>
        <dsp:cNvSpPr/>
      </dsp:nvSpPr>
      <dsp:spPr>
        <a:xfrm>
          <a:off x="366965" y="836477"/>
          <a:ext cx="1919013" cy="4061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noProof="0" dirty="0">
              <a:solidFill>
                <a:srgbClr val="FFFFFF"/>
              </a:solidFill>
            </a:rPr>
            <a:t>Web interface</a:t>
          </a:r>
        </a:p>
      </dsp:txBody>
      <dsp:txXfrm>
        <a:off x="378861" y="848373"/>
        <a:ext cx="1895221" cy="382365"/>
      </dsp:txXfrm>
    </dsp:sp>
    <dsp:sp modelId="{41E5349C-F180-4CA0-9583-5D79ECB46637}">
      <dsp:nvSpPr>
        <dsp:cNvPr id="0" name=""/>
        <dsp:cNvSpPr/>
      </dsp:nvSpPr>
      <dsp:spPr>
        <a:xfrm>
          <a:off x="366965" y="1305120"/>
          <a:ext cx="1919013" cy="4061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noProof="0" dirty="0" err="1">
              <a:solidFill>
                <a:schemeClr val="bg2"/>
              </a:solidFill>
            </a:rPr>
            <a:t>Supported</a:t>
          </a:r>
          <a:r>
            <a:rPr lang="fr-FR" sz="800" kern="1200" noProof="0" dirty="0">
              <a:solidFill>
                <a:schemeClr val="bg2"/>
              </a:solidFill>
            </a:rPr>
            <a:t> browsers : Edge, Firefox, Chrome &amp; Safari (last versions)</a:t>
          </a:r>
        </a:p>
      </dsp:txBody>
      <dsp:txXfrm>
        <a:off x="378861" y="1317016"/>
        <a:ext cx="1895221" cy="382365"/>
      </dsp:txXfrm>
    </dsp:sp>
    <dsp:sp modelId="{112DE01C-918E-45EE-B422-CF256D3A3D70}">
      <dsp:nvSpPr>
        <dsp:cNvPr id="0" name=""/>
        <dsp:cNvSpPr/>
      </dsp:nvSpPr>
      <dsp:spPr>
        <a:xfrm>
          <a:off x="366965" y="1773763"/>
          <a:ext cx="1919013" cy="4061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noProof="0" dirty="0">
              <a:solidFill>
                <a:schemeClr val="bg2"/>
              </a:solidFill>
            </a:rPr>
            <a:t>Mails are </a:t>
          </a:r>
          <a:r>
            <a:rPr lang="fr-FR" sz="800" kern="1200" noProof="0" dirty="0" err="1">
              <a:solidFill>
                <a:schemeClr val="bg2"/>
              </a:solidFill>
            </a:rPr>
            <a:t>send</a:t>
          </a:r>
          <a:r>
            <a:rPr lang="fr-FR" sz="800" kern="1200" noProof="0" dirty="0">
              <a:solidFill>
                <a:schemeClr val="bg2"/>
              </a:solidFill>
            </a:rPr>
            <a:t> by the solution by @tenacy.io</a:t>
          </a:r>
        </a:p>
      </dsp:txBody>
      <dsp:txXfrm>
        <a:off x="378861" y="1785659"/>
        <a:ext cx="1895221" cy="382365"/>
      </dsp:txXfrm>
    </dsp:sp>
    <dsp:sp modelId="{C244F90F-6137-49DF-AD6B-8A27AC2E45C6}">
      <dsp:nvSpPr>
        <dsp:cNvPr id="0" name=""/>
        <dsp:cNvSpPr/>
      </dsp:nvSpPr>
      <dsp:spPr>
        <a:xfrm>
          <a:off x="366965" y="2242406"/>
          <a:ext cx="1919013" cy="4061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noProof="0" dirty="0">
              <a:solidFill>
                <a:schemeClr val="bg2"/>
              </a:solidFill>
            </a:rPr>
            <a:t>Script </a:t>
          </a:r>
          <a:r>
            <a:rPr lang="fr-FR" sz="800" kern="1200" noProof="0" dirty="0" err="1">
              <a:solidFill>
                <a:schemeClr val="bg2"/>
              </a:solidFill>
            </a:rPr>
            <a:t>execution</a:t>
          </a:r>
          <a:r>
            <a:rPr lang="fr-FR" sz="800" kern="1200" noProof="0" dirty="0">
              <a:solidFill>
                <a:schemeClr val="bg2"/>
              </a:solidFill>
            </a:rPr>
            <a:t>(</a:t>
          </a:r>
          <a:r>
            <a:rPr lang="fr-FR" sz="800" kern="1200" noProof="0" dirty="0" err="1">
              <a:solidFill>
                <a:schemeClr val="bg2"/>
              </a:solidFill>
            </a:rPr>
            <a:t>js</a:t>
          </a:r>
          <a:r>
            <a:rPr lang="fr-FR" sz="800" kern="1200" noProof="0" dirty="0">
              <a:solidFill>
                <a:schemeClr val="bg2"/>
              </a:solidFill>
            </a:rPr>
            <a:t>) </a:t>
          </a:r>
          <a:r>
            <a:rPr lang="fr-FR" sz="800" kern="1200" noProof="0" dirty="0" err="1">
              <a:solidFill>
                <a:schemeClr val="bg2"/>
              </a:solidFill>
            </a:rPr>
            <a:t>is</a:t>
          </a:r>
          <a:r>
            <a:rPr lang="fr-FR" sz="800" kern="1200" noProof="0" dirty="0">
              <a:solidFill>
                <a:schemeClr val="bg2"/>
              </a:solidFill>
            </a:rPr>
            <a:t> </a:t>
          </a:r>
          <a:r>
            <a:rPr lang="fr-FR" sz="800" kern="1200" noProof="0" dirty="0" err="1">
              <a:solidFill>
                <a:schemeClr val="bg2"/>
              </a:solidFill>
            </a:rPr>
            <a:t>mandatory</a:t>
          </a:r>
          <a:r>
            <a:rPr lang="fr-FR" sz="800" kern="1200" noProof="0" dirty="0">
              <a:solidFill>
                <a:schemeClr val="bg2"/>
              </a:solidFill>
            </a:rPr>
            <a:t> on the </a:t>
          </a:r>
          <a:r>
            <a:rPr lang="fr-FR" sz="800" kern="1200" noProof="0" dirty="0" err="1">
              <a:solidFill>
                <a:schemeClr val="bg2"/>
              </a:solidFill>
            </a:rPr>
            <a:t>domain</a:t>
          </a:r>
          <a:endParaRPr lang="fr-FR" sz="800" kern="1200" noProof="0" dirty="0">
            <a:solidFill>
              <a:schemeClr val="bg2"/>
            </a:solidFill>
          </a:endParaRPr>
        </a:p>
      </dsp:txBody>
      <dsp:txXfrm>
        <a:off x="378861" y="2254302"/>
        <a:ext cx="1895221" cy="382365"/>
      </dsp:txXfrm>
    </dsp:sp>
    <dsp:sp modelId="{70B4ADD3-4A87-4352-A8EC-4A3099890421}">
      <dsp:nvSpPr>
        <dsp:cNvPr id="0" name=""/>
        <dsp:cNvSpPr/>
      </dsp:nvSpPr>
      <dsp:spPr>
        <a:xfrm>
          <a:off x="2831747" y="0"/>
          <a:ext cx="2398767" cy="27880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2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noProof="0"/>
            <a:t>Documentation</a:t>
          </a:r>
        </a:p>
      </dsp:txBody>
      <dsp:txXfrm>
        <a:off x="2831747" y="0"/>
        <a:ext cx="2398767" cy="836409"/>
      </dsp:txXfrm>
    </dsp:sp>
    <dsp:sp modelId="{E9C41C39-BBD9-41C9-A015-48D52EBD337C}">
      <dsp:nvSpPr>
        <dsp:cNvPr id="0" name=""/>
        <dsp:cNvSpPr/>
      </dsp:nvSpPr>
      <dsp:spPr>
        <a:xfrm>
          <a:off x="3071623" y="836477"/>
          <a:ext cx="1919013" cy="406157"/>
        </a:xfrm>
        <a:prstGeom prst="roundRect">
          <a:avLst>
            <a:gd name="adj" fmla="val 10000"/>
          </a:avLst>
        </a:prstGeom>
        <a:solidFill>
          <a:srgbClr val="267C6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noProof="0" dirty="0">
              <a:solidFill>
                <a:schemeClr val="bg2"/>
              </a:solidFill>
            </a:rPr>
            <a:t>Documentation in app in the menu at the top of the window</a:t>
          </a:r>
          <a:endParaRPr lang="fr-FR" sz="800" kern="1200" noProof="0" dirty="0">
            <a:solidFill>
              <a:schemeClr val="bg2"/>
            </a:solidFill>
          </a:endParaRPr>
        </a:p>
      </dsp:txBody>
      <dsp:txXfrm>
        <a:off x="3083519" y="848373"/>
        <a:ext cx="1895221" cy="382365"/>
      </dsp:txXfrm>
    </dsp:sp>
    <dsp:sp modelId="{5D06974C-8ED4-43B6-A570-CBDD153B2EDC}">
      <dsp:nvSpPr>
        <dsp:cNvPr id="0" name=""/>
        <dsp:cNvSpPr/>
      </dsp:nvSpPr>
      <dsp:spPr>
        <a:xfrm>
          <a:off x="3071623" y="1305120"/>
          <a:ext cx="1919013" cy="4061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noProof="0" dirty="0">
              <a:solidFill>
                <a:schemeClr val="bg2"/>
              </a:solidFill>
            </a:rPr>
            <a:t>Contextual documentation adapted to the page you are on.</a:t>
          </a:r>
          <a:endParaRPr lang="fr-FR" sz="800" kern="1200" noProof="0" dirty="0">
            <a:solidFill>
              <a:schemeClr val="bg2"/>
            </a:solidFill>
          </a:endParaRPr>
        </a:p>
      </dsp:txBody>
      <dsp:txXfrm>
        <a:off x="3083519" y="1317016"/>
        <a:ext cx="1895221" cy="382365"/>
      </dsp:txXfrm>
    </dsp:sp>
    <dsp:sp modelId="{289B3E5E-6F7A-4D32-922B-7988697BDD94}">
      <dsp:nvSpPr>
        <dsp:cNvPr id="0" name=""/>
        <dsp:cNvSpPr/>
      </dsp:nvSpPr>
      <dsp:spPr>
        <a:xfrm>
          <a:off x="3071623" y="1773763"/>
          <a:ext cx="1919013" cy="4061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noProof="0" dirty="0">
              <a:solidFill>
                <a:schemeClr val="bg2"/>
              </a:solidFill>
            </a:rPr>
            <a:t>Ability to search for a keyword, browse documentation</a:t>
          </a:r>
          <a:endParaRPr lang="fr-FR" sz="800" kern="1200" noProof="0" dirty="0">
            <a:solidFill>
              <a:schemeClr val="bg2"/>
            </a:solidFill>
          </a:endParaRPr>
        </a:p>
      </dsp:txBody>
      <dsp:txXfrm>
        <a:off x="3083519" y="1785659"/>
        <a:ext cx="1895221" cy="382365"/>
      </dsp:txXfrm>
    </dsp:sp>
    <dsp:sp modelId="{099DABAC-19D8-40EC-9DAF-AED890A899AA}">
      <dsp:nvSpPr>
        <dsp:cNvPr id="0" name=""/>
        <dsp:cNvSpPr/>
      </dsp:nvSpPr>
      <dsp:spPr>
        <a:xfrm>
          <a:off x="3071623" y="2242406"/>
          <a:ext cx="1919013" cy="4061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noProof="0" dirty="0">
              <a:solidFill>
                <a:schemeClr val="bg2"/>
              </a:solidFill>
            </a:rPr>
            <a:t>The knowledge base includes tips and tricks (accessible via chat)</a:t>
          </a:r>
          <a:endParaRPr lang="fr-FR" sz="800" kern="1200" noProof="0" dirty="0">
            <a:solidFill>
              <a:schemeClr val="bg2"/>
            </a:solidFill>
          </a:endParaRPr>
        </a:p>
      </dsp:txBody>
      <dsp:txXfrm>
        <a:off x="3083519" y="2254302"/>
        <a:ext cx="1895221" cy="382365"/>
      </dsp:txXfrm>
    </dsp:sp>
    <dsp:sp modelId="{38789153-5E85-482F-9BF1-4C3E9B26A2A7}">
      <dsp:nvSpPr>
        <dsp:cNvPr id="0" name=""/>
        <dsp:cNvSpPr/>
      </dsp:nvSpPr>
      <dsp:spPr>
        <a:xfrm>
          <a:off x="5410421" y="0"/>
          <a:ext cx="2398767" cy="27880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noProof="0"/>
            <a:t>Support</a:t>
          </a:r>
        </a:p>
      </dsp:txBody>
      <dsp:txXfrm>
        <a:off x="5410421" y="0"/>
        <a:ext cx="2398767" cy="836409"/>
      </dsp:txXfrm>
    </dsp:sp>
    <dsp:sp modelId="{07019608-E0E6-4265-8269-5F4AC5379BE8}">
      <dsp:nvSpPr>
        <dsp:cNvPr id="0" name=""/>
        <dsp:cNvSpPr/>
      </dsp:nvSpPr>
      <dsp:spPr>
        <a:xfrm>
          <a:off x="5650298" y="836648"/>
          <a:ext cx="1919013" cy="5477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noProof="0">
              <a:solidFill>
                <a:schemeClr val="bg2"/>
              </a:solidFill>
            </a:rPr>
            <a:t>support@tenacy.io</a:t>
          </a:r>
        </a:p>
      </dsp:txBody>
      <dsp:txXfrm>
        <a:off x="5666341" y="852691"/>
        <a:ext cx="1886927" cy="515650"/>
      </dsp:txXfrm>
    </dsp:sp>
    <dsp:sp modelId="{66F2CB42-3A59-4D71-B713-2FE0C190E19C}">
      <dsp:nvSpPr>
        <dsp:cNvPr id="0" name=""/>
        <dsp:cNvSpPr/>
      </dsp:nvSpPr>
      <dsp:spPr>
        <a:xfrm>
          <a:off x="5650298" y="1468652"/>
          <a:ext cx="1919013" cy="5477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noProof="0" dirty="0">
              <a:solidFill>
                <a:schemeClr val="bg2"/>
              </a:solidFill>
            </a:rPr>
            <a:t>Chat (bottom left): the «</a:t>
          </a:r>
          <a:r>
            <a:rPr lang="en-US" sz="800" kern="1200" noProof="0" dirty="0" err="1">
              <a:solidFill>
                <a:schemeClr val="bg2"/>
              </a:solidFill>
            </a:rPr>
            <a:t>hubspot</a:t>
          </a:r>
          <a:r>
            <a:rPr lang="en-US" sz="800" kern="1200" noProof="0" dirty="0">
              <a:solidFill>
                <a:schemeClr val="bg2"/>
              </a:solidFill>
            </a:rPr>
            <a:t>» domain must be </a:t>
          </a:r>
          <a:r>
            <a:rPr lang="en-US" sz="800" kern="1200" noProof="0" dirty="0" err="1">
              <a:solidFill>
                <a:schemeClr val="bg2"/>
              </a:solidFill>
            </a:rPr>
            <a:t>authorised</a:t>
          </a:r>
          <a:endParaRPr lang="fr-FR" sz="800" kern="1200" noProof="0" dirty="0">
            <a:solidFill>
              <a:schemeClr val="bg2"/>
            </a:solidFill>
          </a:endParaRPr>
        </a:p>
      </dsp:txBody>
      <dsp:txXfrm>
        <a:off x="5666341" y="1484695"/>
        <a:ext cx="1886927" cy="515650"/>
      </dsp:txXfrm>
    </dsp:sp>
    <dsp:sp modelId="{3EF943B5-1AEE-4EFA-8F2C-400C483C78D5}">
      <dsp:nvSpPr>
        <dsp:cNvPr id="0" name=""/>
        <dsp:cNvSpPr/>
      </dsp:nvSpPr>
      <dsp:spPr>
        <a:xfrm>
          <a:off x="5650298" y="2100656"/>
          <a:ext cx="1919013" cy="5477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noProof="0" dirty="0">
              <a:solidFill>
                <a:schemeClr val="bg2"/>
              </a:solidFill>
            </a:rPr>
            <a:t>Tickets are tracked via chat (multi conversation)</a:t>
          </a:r>
          <a:endParaRPr lang="fr-FR" sz="800" kern="1200" noProof="0" dirty="0">
            <a:solidFill>
              <a:schemeClr val="bg2"/>
            </a:solidFill>
          </a:endParaRPr>
        </a:p>
      </dsp:txBody>
      <dsp:txXfrm>
        <a:off x="5666341" y="2116699"/>
        <a:ext cx="1886927" cy="515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3383D-BC92-4A6C-B82E-E68C824DA82F}">
      <dsp:nvSpPr>
        <dsp:cNvPr id="0" name=""/>
        <dsp:cNvSpPr/>
      </dsp:nvSpPr>
      <dsp:spPr>
        <a:xfrm>
          <a:off x="4547" y="0"/>
          <a:ext cx="1595610" cy="35412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 err="1"/>
            <a:t>Scale</a:t>
          </a:r>
          <a:endParaRPr lang="fr-FR" sz="1600" kern="1200" noProof="0" dirty="0"/>
        </a:p>
      </dsp:txBody>
      <dsp:txXfrm>
        <a:off x="4547" y="0"/>
        <a:ext cx="1595610" cy="1062366"/>
      </dsp:txXfrm>
    </dsp:sp>
    <dsp:sp modelId="{6B73DD14-12EC-496A-82C4-3352EED089E3}">
      <dsp:nvSpPr>
        <dsp:cNvPr id="0" name=""/>
        <dsp:cNvSpPr/>
      </dsp:nvSpPr>
      <dsp:spPr>
        <a:xfrm>
          <a:off x="164108" y="1063404"/>
          <a:ext cx="1276488" cy="10677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 err="1">
              <a:solidFill>
                <a:schemeClr val="bg2"/>
              </a:solidFill>
            </a:rPr>
            <a:t>Tenacy</a:t>
          </a:r>
          <a:r>
            <a:rPr lang="en-US" sz="700" kern="1200" noProof="0" dirty="0">
              <a:solidFill>
                <a:schemeClr val="bg2"/>
              </a:solidFill>
            </a:rPr>
            <a:t> scores are set from 0 to 100</a:t>
          </a:r>
          <a:endParaRPr lang="fr-FR" sz="700" kern="1200" noProof="0" dirty="0">
            <a:solidFill>
              <a:schemeClr val="bg2"/>
            </a:solidFill>
          </a:endParaRPr>
        </a:p>
      </dsp:txBody>
      <dsp:txXfrm>
        <a:off x="195381" y="1094677"/>
        <a:ext cx="1213942" cy="1005181"/>
      </dsp:txXfrm>
    </dsp:sp>
    <dsp:sp modelId="{E3A25592-306C-489B-8179-CAC2662EF92E}">
      <dsp:nvSpPr>
        <dsp:cNvPr id="0" name=""/>
        <dsp:cNvSpPr/>
      </dsp:nvSpPr>
      <dsp:spPr>
        <a:xfrm>
          <a:off x="164108" y="2295397"/>
          <a:ext cx="1276488" cy="10677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>
              <a:solidFill>
                <a:schemeClr val="bg2"/>
              </a:solidFill>
            </a:rPr>
            <a:t>The scale defines how this score is presented to the user (level, colors, title)</a:t>
          </a:r>
          <a:endParaRPr lang="fr-FR" sz="700" kern="1200" noProof="0" dirty="0">
            <a:solidFill>
              <a:schemeClr val="bg2"/>
            </a:solidFill>
          </a:endParaRPr>
        </a:p>
      </dsp:txBody>
      <dsp:txXfrm>
        <a:off x="195381" y="2326670"/>
        <a:ext cx="1213942" cy="1005181"/>
      </dsp:txXfrm>
    </dsp:sp>
    <dsp:sp modelId="{29CAB329-375F-4A23-B166-3A39E9379FC5}">
      <dsp:nvSpPr>
        <dsp:cNvPr id="0" name=""/>
        <dsp:cNvSpPr/>
      </dsp:nvSpPr>
      <dsp:spPr>
        <a:xfrm>
          <a:off x="1719828" y="0"/>
          <a:ext cx="1595610" cy="35412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 err="1"/>
            <a:t>Metrics</a:t>
          </a:r>
          <a:r>
            <a:rPr lang="fr-FR" sz="1600" kern="1200" noProof="0" dirty="0"/>
            <a:t> / </a:t>
          </a:r>
          <a:r>
            <a:rPr lang="fr-FR" sz="1600" kern="1200" noProof="0" dirty="0" err="1"/>
            <a:t>internal</a:t>
          </a:r>
          <a:r>
            <a:rPr lang="fr-FR" sz="1600" kern="1200" noProof="0" dirty="0"/>
            <a:t> </a:t>
          </a:r>
          <a:r>
            <a:rPr lang="fr-FR" sz="1600" kern="1200" noProof="0" dirty="0" err="1"/>
            <a:t>indicators</a:t>
          </a:r>
          <a:endParaRPr lang="fr-FR" sz="1600" kern="1200" noProof="0" dirty="0"/>
        </a:p>
      </dsp:txBody>
      <dsp:txXfrm>
        <a:off x="1719828" y="0"/>
        <a:ext cx="1595610" cy="1062366"/>
      </dsp:txXfrm>
    </dsp:sp>
    <dsp:sp modelId="{B9A95E0B-CE95-4F28-8B9E-472A3D9C1BAD}">
      <dsp:nvSpPr>
        <dsp:cNvPr id="0" name=""/>
        <dsp:cNvSpPr/>
      </dsp:nvSpPr>
      <dsp:spPr>
        <a:xfrm>
          <a:off x="1879389" y="1062453"/>
          <a:ext cx="1276488" cy="5158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>
              <a:solidFill>
                <a:schemeClr val="bg2"/>
              </a:solidFill>
            </a:rPr>
            <a:t>Calculated automatically by the solution.</a:t>
          </a:r>
          <a:endParaRPr lang="fr-FR" sz="700" kern="1200" noProof="0" dirty="0">
            <a:solidFill>
              <a:schemeClr val="bg2"/>
            </a:solidFill>
          </a:endParaRPr>
        </a:p>
      </dsp:txBody>
      <dsp:txXfrm>
        <a:off x="1894499" y="1077563"/>
        <a:ext cx="1246268" cy="485660"/>
      </dsp:txXfrm>
    </dsp:sp>
    <dsp:sp modelId="{CC1D57A6-8F49-4A1F-9FCB-5CBE4652C728}">
      <dsp:nvSpPr>
        <dsp:cNvPr id="0" name=""/>
        <dsp:cNvSpPr/>
      </dsp:nvSpPr>
      <dsp:spPr>
        <a:xfrm>
          <a:off x="1879389" y="1657700"/>
          <a:ext cx="1276488" cy="5158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>
              <a:solidFill>
                <a:schemeClr val="bg2"/>
              </a:solidFill>
            </a:rPr>
            <a:t>Cannot be edited by a user</a:t>
          </a:r>
          <a:endParaRPr lang="fr-FR" sz="700" kern="1200" noProof="0" dirty="0">
            <a:solidFill>
              <a:schemeClr val="bg2"/>
            </a:solidFill>
          </a:endParaRPr>
        </a:p>
      </dsp:txBody>
      <dsp:txXfrm>
        <a:off x="1894499" y="1672810"/>
        <a:ext cx="1246268" cy="485660"/>
      </dsp:txXfrm>
    </dsp:sp>
    <dsp:sp modelId="{A2FA29C4-2A86-4DA9-83C5-D4AD2FDF0E05}">
      <dsp:nvSpPr>
        <dsp:cNvPr id="0" name=""/>
        <dsp:cNvSpPr/>
      </dsp:nvSpPr>
      <dsp:spPr>
        <a:xfrm>
          <a:off x="1879389" y="2252947"/>
          <a:ext cx="1276488" cy="5158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>
              <a:solidFill>
                <a:schemeClr val="bg2"/>
              </a:solidFill>
            </a:rPr>
            <a:t>Can be modified by media (exceptionally)</a:t>
          </a:r>
          <a:endParaRPr lang="fr-FR" sz="700" kern="1200" noProof="0" dirty="0">
            <a:solidFill>
              <a:schemeClr val="bg2"/>
            </a:solidFill>
          </a:endParaRPr>
        </a:p>
      </dsp:txBody>
      <dsp:txXfrm>
        <a:off x="1894499" y="2268057"/>
        <a:ext cx="1246268" cy="485660"/>
      </dsp:txXfrm>
    </dsp:sp>
    <dsp:sp modelId="{9FE59B20-F40B-4B2A-836B-3042AC4FBE28}">
      <dsp:nvSpPr>
        <dsp:cNvPr id="0" name=""/>
        <dsp:cNvSpPr/>
      </dsp:nvSpPr>
      <dsp:spPr>
        <a:xfrm>
          <a:off x="1879389" y="2848194"/>
          <a:ext cx="1276488" cy="5158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>
              <a:solidFill>
                <a:schemeClr val="bg2"/>
              </a:solidFill>
            </a:rPr>
            <a:t>Can be inserted in a dashboard</a:t>
          </a:r>
          <a:endParaRPr lang="fr-FR" sz="700" kern="1200" noProof="0" dirty="0">
            <a:solidFill>
              <a:schemeClr val="bg2"/>
            </a:solidFill>
          </a:endParaRPr>
        </a:p>
      </dsp:txBody>
      <dsp:txXfrm>
        <a:off x="1894499" y="2863304"/>
        <a:ext cx="1246268" cy="485660"/>
      </dsp:txXfrm>
    </dsp:sp>
    <dsp:sp modelId="{70B4ADD3-4A87-4352-A8EC-4A3099890421}">
      <dsp:nvSpPr>
        <dsp:cNvPr id="0" name=""/>
        <dsp:cNvSpPr/>
      </dsp:nvSpPr>
      <dsp:spPr>
        <a:xfrm>
          <a:off x="3435110" y="0"/>
          <a:ext cx="1595610" cy="35412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/>
            <a:t>Configuration / </a:t>
          </a:r>
          <a:r>
            <a:rPr lang="fr-FR" sz="1600" kern="1200" noProof="0" dirty="0" err="1"/>
            <a:t>Preferences</a:t>
          </a:r>
          <a:endParaRPr lang="fr-FR" sz="1600" kern="1200" noProof="0" dirty="0"/>
        </a:p>
      </dsp:txBody>
      <dsp:txXfrm>
        <a:off x="3435110" y="0"/>
        <a:ext cx="1595610" cy="1062366"/>
      </dsp:txXfrm>
    </dsp:sp>
    <dsp:sp modelId="{E1C87A69-7A86-4C3A-9471-D326AA2E2F6B}">
      <dsp:nvSpPr>
        <dsp:cNvPr id="0" name=""/>
        <dsp:cNvSpPr/>
      </dsp:nvSpPr>
      <dsp:spPr>
        <a:xfrm>
          <a:off x="3594671" y="1063036"/>
          <a:ext cx="1276488" cy="4096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noProof="0" dirty="0" err="1">
              <a:solidFill>
                <a:schemeClr val="bg2"/>
              </a:solidFill>
            </a:rPr>
            <a:t>Contains</a:t>
          </a:r>
          <a:r>
            <a:rPr lang="fr-FR" sz="700" kern="1200" noProof="0" dirty="0">
              <a:solidFill>
                <a:schemeClr val="bg2"/>
              </a:solidFill>
            </a:rPr>
            <a:t> default values (</a:t>
          </a:r>
          <a:r>
            <a:rPr lang="fr-FR" sz="700" kern="1200" noProof="0" dirty="0" err="1">
              <a:solidFill>
                <a:schemeClr val="bg2"/>
              </a:solidFill>
            </a:rPr>
            <a:t>scale</a:t>
          </a:r>
          <a:r>
            <a:rPr lang="fr-FR" sz="700" kern="1200" noProof="0" dirty="0">
              <a:solidFill>
                <a:schemeClr val="bg2"/>
              </a:solidFill>
            </a:rPr>
            <a:t>, score etc.)</a:t>
          </a:r>
        </a:p>
      </dsp:txBody>
      <dsp:txXfrm>
        <a:off x="3606670" y="1075035"/>
        <a:ext cx="1252490" cy="385672"/>
      </dsp:txXfrm>
    </dsp:sp>
    <dsp:sp modelId="{5ED9D8B9-2A4B-4254-A5E0-54C0F508ED36}">
      <dsp:nvSpPr>
        <dsp:cNvPr id="0" name=""/>
        <dsp:cNvSpPr/>
      </dsp:nvSpPr>
      <dsp:spPr>
        <a:xfrm>
          <a:off x="3594671" y="1535733"/>
          <a:ext cx="1276488" cy="4096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noProof="0" dirty="0" err="1">
              <a:solidFill>
                <a:schemeClr val="bg2"/>
              </a:solidFill>
            </a:rPr>
            <a:t>Defy</a:t>
          </a:r>
          <a:r>
            <a:rPr lang="fr-FR" sz="700" kern="1200" noProof="0" dirty="0">
              <a:solidFill>
                <a:schemeClr val="bg2"/>
              </a:solidFill>
            </a:rPr>
            <a:t> the </a:t>
          </a:r>
          <a:r>
            <a:rPr lang="fr-FR" sz="700" kern="1200" noProof="0" dirty="0" err="1">
              <a:solidFill>
                <a:schemeClr val="bg2"/>
              </a:solidFill>
            </a:rPr>
            <a:t>political</a:t>
          </a:r>
          <a:r>
            <a:rPr lang="fr-FR" sz="700" kern="1200" noProof="0" dirty="0">
              <a:solidFill>
                <a:schemeClr val="bg2"/>
              </a:solidFill>
            </a:rPr>
            <a:t> </a:t>
          </a:r>
          <a:r>
            <a:rPr lang="fr-FR" sz="700" kern="1200" noProof="0" dirty="0" err="1">
              <a:solidFill>
                <a:schemeClr val="bg2"/>
              </a:solidFill>
            </a:rPr>
            <a:t>password</a:t>
          </a:r>
          <a:endParaRPr lang="fr-FR" sz="700" kern="1200" noProof="0" dirty="0">
            <a:solidFill>
              <a:schemeClr val="bg2"/>
            </a:solidFill>
          </a:endParaRPr>
        </a:p>
      </dsp:txBody>
      <dsp:txXfrm>
        <a:off x="3606670" y="1547732"/>
        <a:ext cx="1252490" cy="385672"/>
      </dsp:txXfrm>
    </dsp:sp>
    <dsp:sp modelId="{CBCA38BC-C431-4A8C-B145-573586F5578B}">
      <dsp:nvSpPr>
        <dsp:cNvPr id="0" name=""/>
        <dsp:cNvSpPr/>
      </dsp:nvSpPr>
      <dsp:spPr>
        <a:xfrm>
          <a:off x="3646183" y="2008429"/>
          <a:ext cx="1173463" cy="4096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noProof="0" dirty="0" err="1">
              <a:solidFill>
                <a:schemeClr val="bg2"/>
              </a:solidFill>
            </a:rPr>
            <a:t>Contains</a:t>
          </a:r>
          <a:r>
            <a:rPr lang="fr-FR" sz="700" kern="1200" noProof="0" dirty="0">
              <a:solidFill>
                <a:schemeClr val="bg2"/>
              </a:solidFill>
            </a:rPr>
            <a:t> the SAML configuration</a:t>
          </a:r>
        </a:p>
      </dsp:txBody>
      <dsp:txXfrm>
        <a:off x="3658182" y="2020428"/>
        <a:ext cx="1149465" cy="385672"/>
      </dsp:txXfrm>
    </dsp:sp>
    <dsp:sp modelId="{E9F574B4-916F-461A-A9E6-801BCC7F93F4}">
      <dsp:nvSpPr>
        <dsp:cNvPr id="0" name=""/>
        <dsp:cNvSpPr/>
      </dsp:nvSpPr>
      <dsp:spPr>
        <a:xfrm>
          <a:off x="3594671" y="2481125"/>
          <a:ext cx="1276488" cy="4096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>
              <a:solidFill>
                <a:schemeClr val="bg2"/>
              </a:solidFill>
            </a:rPr>
            <a:t>Can be edited by a root admin</a:t>
          </a:r>
          <a:endParaRPr lang="fr-FR" sz="700" kern="1200" noProof="0" dirty="0">
            <a:solidFill>
              <a:schemeClr val="bg2"/>
            </a:solidFill>
          </a:endParaRPr>
        </a:p>
      </dsp:txBody>
      <dsp:txXfrm>
        <a:off x="3606670" y="2493124"/>
        <a:ext cx="1252490" cy="385672"/>
      </dsp:txXfrm>
    </dsp:sp>
    <dsp:sp modelId="{ED6DB785-CD80-4005-97BD-5870EC1A8A59}">
      <dsp:nvSpPr>
        <dsp:cNvPr id="0" name=""/>
        <dsp:cNvSpPr/>
      </dsp:nvSpPr>
      <dsp:spPr>
        <a:xfrm>
          <a:off x="3594671" y="2953821"/>
          <a:ext cx="1276488" cy="4096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>
              <a:solidFill>
                <a:schemeClr val="bg2"/>
              </a:solidFill>
            </a:rPr>
            <a:t>Support should be consulted prior to any changes</a:t>
          </a:r>
          <a:endParaRPr lang="fr-FR" sz="700" kern="1200" noProof="0" dirty="0">
            <a:solidFill>
              <a:schemeClr val="bg2"/>
            </a:solidFill>
          </a:endParaRPr>
        </a:p>
      </dsp:txBody>
      <dsp:txXfrm>
        <a:off x="3606670" y="2965820"/>
        <a:ext cx="1252490" cy="385672"/>
      </dsp:txXfrm>
    </dsp:sp>
    <dsp:sp modelId="{E6F80EAA-1086-49EA-8AE1-3DCA22DD660A}">
      <dsp:nvSpPr>
        <dsp:cNvPr id="0" name=""/>
        <dsp:cNvSpPr/>
      </dsp:nvSpPr>
      <dsp:spPr>
        <a:xfrm>
          <a:off x="5150391" y="0"/>
          <a:ext cx="1595610" cy="35412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/>
            <a:t>Licences</a:t>
          </a:r>
        </a:p>
      </dsp:txBody>
      <dsp:txXfrm>
        <a:off x="5150391" y="0"/>
        <a:ext cx="1595610" cy="1062366"/>
      </dsp:txXfrm>
    </dsp:sp>
    <dsp:sp modelId="{C66CE761-8BC9-4E1B-AACC-4BBC134B0C83}">
      <dsp:nvSpPr>
        <dsp:cNvPr id="0" name=""/>
        <dsp:cNvSpPr/>
      </dsp:nvSpPr>
      <dsp:spPr>
        <a:xfrm>
          <a:off x="5302204" y="1006612"/>
          <a:ext cx="1276488" cy="4096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noProof="0" dirty="0">
              <a:solidFill>
                <a:schemeClr val="bg2"/>
              </a:solidFill>
            </a:rPr>
            <a:t>Admins </a:t>
          </a:r>
          <a:r>
            <a:rPr lang="fr-FR" sz="700" kern="1200" noProof="0" dirty="0" err="1">
              <a:solidFill>
                <a:schemeClr val="bg2"/>
              </a:solidFill>
            </a:rPr>
            <a:t>users</a:t>
          </a:r>
          <a:endParaRPr lang="fr-FR" sz="700" kern="1200" noProof="0" dirty="0">
            <a:solidFill>
              <a:schemeClr val="bg2"/>
            </a:solidFill>
          </a:endParaRPr>
        </a:p>
      </dsp:txBody>
      <dsp:txXfrm>
        <a:off x="5314203" y="1018611"/>
        <a:ext cx="1252490" cy="385672"/>
      </dsp:txXfrm>
    </dsp:sp>
    <dsp:sp modelId="{9F3650D5-247D-4536-A833-8E50EAD13D18}">
      <dsp:nvSpPr>
        <dsp:cNvPr id="0" name=""/>
        <dsp:cNvSpPr/>
      </dsp:nvSpPr>
      <dsp:spPr>
        <a:xfrm>
          <a:off x="5302204" y="1509627"/>
          <a:ext cx="1276488" cy="4096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noProof="0" dirty="0" err="1">
              <a:solidFill>
                <a:schemeClr val="bg2"/>
              </a:solidFill>
            </a:rPr>
            <a:t>Internal</a:t>
          </a:r>
          <a:r>
            <a:rPr lang="fr-FR" sz="700" kern="1200" noProof="0" dirty="0">
              <a:solidFill>
                <a:schemeClr val="bg2"/>
              </a:solidFill>
            </a:rPr>
            <a:t> </a:t>
          </a:r>
          <a:r>
            <a:rPr lang="fr-FR" sz="700" kern="1200" noProof="0" dirty="0" err="1">
              <a:solidFill>
                <a:schemeClr val="bg2"/>
              </a:solidFill>
            </a:rPr>
            <a:t>perimeters</a:t>
          </a:r>
          <a:endParaRPr lang="fr-FR" sz="700" kern="1200" noProof="0" dirty="0">
            <a:solidFill>
              <a:schemeClr val="bg2"/>
            </a:solidFill>
          </a:endParaRPr>
        </a:p>
      </dsp:txBody>
      <dsp:txXfrm>
        <a:off x="5314203" y="1521626"/>
        <a:ext cx="1252490" cy="385672"/>
      </dsp:txXfrm>
    </dsp:sp>
    <dsp:sp modelId="{F808C3EB-C86F-4C27-950C-549F546B4946}">
      <dsp:nvSpPr>
        <dsp:cNvPr id="0" name=""/>
        <dsp:cNvSpPr/>
      </dsp:nvSpPr>
      <dsp:spPr>
        <a:xfrm>
          <a:off x="5309952" y="2008429"/>
          <a:ext cx="1276488" cy="4096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noProof="0" dirty="0">
              <a:solidFill>
                <a:schemeClr val="bg2"/>
              </a:solidFill>
            </a:rPr>
            <a:t>Public </a:t>
          </a:r>
          <a:r>
            <a:rPr lang="fr-FR" sz="700" kern="1200" noProof="0" dirty="0" err="1">
              <a:solidFill>
                <a:schemeClr val="bg2"/>
              </a:solidFill>
            </a:rPr>
            <a:t>policy</a:t>
          </a:r>
          <a:endParaRPr lang="fr-FR" sz="700" kern="1200" noProof="0" dirty="0">
            <a:solidFill>
              <a:schemeClr val="bg2"/>
            </a:solidFill>
          </a:endParaRPr>
        </a:p>
      </dsp:txBody>
      <dsp:txXfrm>
        <a:off x="5321951" y="2020428"/>
        <a:ext cx="1252490" cy="385672"/>
      </dsp:txXfrm>
    </dsp:sp>
    <dsp:sp modelId="{36B2514E-117D-4DF4-A8A5-7597912AB869}">
      <dsp:nvSpPr>
        <dsp:cNvPr id="0" name=""/>
        <dsp:cNvSpPr/>
      </dsp:nvSpPr>
      <dsp:spPr>
        <a:xfrm>
          <a:off x="5309952" y="2481125"/>
          <a:ext cx="1276488" cy="4096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>
              <a:solidFill>
                <a:schemeClr val="bg2"/>
              </a:solidFill>
            </a:rPr>
            <a:t>Other elements are not limited in current licenses</a:t>
          </a:r>
          <a:endParaRPr lang="fr-FR" sz="700" kern="1200" noProof="0" dirty="0">
            <a:solidFill>
              <a:schemeClr val="bg2"/>
            </a:solidFill>
          </a:endParaRPr>
        </a:p>
      </dsp:txBody>
      <dsp:txXfrm>
        <a:off x="5321951" y="2493124"/>
        <a:ext cx="1252490" cy="385672"/>
      </dsp:txXfrm>
    </dsp:sp>
    <dsp:sp modelId="{C97000C8-3635-4912-97D8-E8B93261EE8F}">
      <dsp:nvSpPr>
        <dsp:cNvPr id="0" name=""/>
        <dsp:cNvSpPr/>
      </dsp:nvSpPr>
      <dsp:spPr>
        <a:xfrm>
          <a:off x="5309952" y="2953821"/>
          <a:ext cx="1276488" cy="4096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>
              <a:solidFill>
                <a:schemeClr val="bg2"/>
              </a:solidFill>
            </a:rPr>
            <a:t>Consult the support for any questions or extensions.</a:t>
          </a:r>
          <a:endParaRPr lang="fr-FR" sz="700" kern="1200" noProof="0" dirty="0">
            <a:solidFill>
              <a:schemeClr val="bg2"/>
            </a:solidFill>
          </a:endParaRPr>
        </a:p>
      </dsp:txBody>
      <dsp:txXfrm>
        <a:off x="5321951" y="2965820"/>
        <a:ext cx="1252490" cy="385672"/>
      </dsp:txXfrm>
    </dsp:sp>
    <dsp:sp modelId="{31B51D0A-C08B-4652-9781-44F6AD355CEA}">
      <dsp:nvSpPr>
        <dsp:cNvPr id="0" name=""/>
        <dsp:cNvSpPr/>
      </dsp:nvSpPr>
      <dsp:spPr>
        <a:xfrm>
          <a:off x="6865673" y="0"/>
          <a:ext cx="1595610" cy="35412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 err="1"/>
            <a:t>Catalog</a:t>
          </a:r>
          <a:endParaRPr lang="fr-FR" sz="1600" kern="1200" noProof="0" dirty="0"/>
        </a:p>
      </dsp:txBody>
      <dsp:txXfrm>
        <a:off x="6865673" y="0"/>
        <a:ext cx="1595610" cy="1062366"/>
      </dsp:txXfrm>
    </dsp:sp>
    <dsp:sp modelId="{B507CB77-A560-484E-844A-1F52CB168FA9}">
      <dsp:nvSpPr>
        <dsp:cNvPr id="0" name=""/>
        <dsp:cNvSpPr/>
      </dsp:nvSpPr>
      <dsp:spPr>
        <a:xfrm>
          <a:off x="7025234" y="1062453"/>
          <a:ext cx="1276488" cy="5158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>
              <a:solidFill>
                <a:schemeClr val="bg2"/>
              </a:solidFill>
            </a:rPr>
            <a:t>The proposed devices are templates present in the catalogue</a:t>
          </a:r>
          <a:endParaRPr lang="fr-FR" sz="700" kern="1200" noProof="0" dirty="0">
            <a:solidFill>
              <a:schemeClr val="bg2"/>
            </a:solidFill>
          </a:endParaRPr>
        </a:p>
      </dsp:txBody>
      <dsp:txXfrm>
        <a:off x="7040344" y="1077563"/>
        <a:ext cx="1246268" cy="485660"/>
      </dsp:txXfrm>
    </dsp:sp>
    <dsp:sp modelId="{F1CA729E-CF2F-4DA5-AE82-05ED00856CBE}">
      <dsp:nvSpPr>
        <dsp:cNvPr id="0" name=""/>
        <dsp:cNvSpPr/>
      </dsp:nvSpPr>
      <dsp:spPr>
        <a:xfrm>
          <a:off x="7025234" y="1657700"/>
          <a:ext cx="1276488" cy="5158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>
              <a:solidFill>
                <a:schemeClr val="bg2"/>
              </a:solidFill>
            </a:rPr>
            <a:t>All objects in the catalogue (policy, devices, indicators, recurring tasks) are linked to each other.</a:t>
          </a:r>
          <a:endParaRPr lang="fr-FR" sz="700" kern="1200" noProof="0" dirty="0">
            <a:solidFill>
              <a:schemeClr val="bg2"/>
            </a:solidFill>
          </a:endParaRPr>
        </a:p>
      </dsp:txBody>
      <dsp:txXfrm>
        <a:off x="7040344" y="1672810"/>
        <a:ext cx="1246268" cy="485660"/>
      </dsp:txXfrm>
    </dsp:sp>
    <dsp:sp modelId="{632C41FA-42DA-4F40-9657-EE3747E4D56A}">
      <dsp:nvSpPr>
        <dsp:cNvPr id="0" name=""/>
        <dsp:cNvSpPr/>
      </dsp:nvSpPr>
      <dsp:spPr>
        <a:xfrm>
          <a:off x="7025234" y="2252947"/>
          <a:ext cx="1276488" cy="5158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>
              <a:solidFill>
                <a:schemeClr val="bg2"/>
              </a:solidFill>
            </a:rPr>
            <a:t>Can be derived in your own catalog</a:t>
          </a:r>
          <a:endParaRPr lang="fr-FR" sz="700" kern="1200" noProof="0" dirty="0">
            <a:solidFill>
              <a:schemeClr val="bg2"/>
            </a:solidFill>
          </a:endParaRPr>
        </a:p>
      </dsp:txBody>
      <dsp:txXfrm>
        <a:off x="7040344" y="2268057"/>
        <a:ext cx="1246268" cy="485660"/>
      </dsp:txXfrm>
    </dsp:sp>
    <dsp:sp modelId="{10B3ECD3-DDB8-4A8D-9B7F-F0E8B6BE33AD}">
      <dsp:nvSpPr>
        <dsp:cNvPr id="0" name=""/>
        <dsp:cNvSpPr/>
      </dsp:nvSpPr>
      <dsp:spPr>
        <a:xfrm>
          <a:off x="7025234" y="2848194"/>
          <a:ext cx="1276488" cy="5158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noProof="0" dirty="0">
              <a:solidFill>
                <a:schemeClr val="bg2"/>
              </a:solidFill>
            </a:rPr>
            <a:t>Drift </a:t>
          </a:r>
          <a:r>
            <a:rPr lang="fr-FR" sz="700" kern="1200" noProof="0" dirty="0" err="1">
              <a:solidFill>
                <a:schemeClr val="bg2"/>
              </a:solidFill>
            </a:rPr>
            <a:t>doesn’t</a:t>
          </a:r>
          <a:r>
            <a:rPr lang="fr-FR" sz="700" kern="1200" noProof="0" dirty="0">
              <a:solidFill>
                <a:schemeClr val="bg2"/>
              </a:solidFill>
            </a:rPr>
            <a:t> </a:t>
          </a:r>
          <a:r>
            <a:rPr lang="fr-FR" sz="700" kern="1200" noProof="0" dirty="0" err="1">
              <a:solidFill>
                <a:schemeClr val="bg2"/>
              </a:solidFill>
            </a:rPr>
            <a:t>mean</a:t>
          </a:r>
          <a:r>
            <a:rPr lang="fr-FR" sz="700" kern="1200" noProof="0" dirty="0">
              <a:solidFill>
                <a:schemeClr val="bg2"/>
              </a:solidFill>
            </a:rPr>
            <a:t> </a:t>
          </a:r>
          <a:r>
            <a:rPr lang="fr-FR" sz="700" kern="1200" noProof="0" dirty="0" err="1">
              <a:solidFill>
                <a:schemeClr val="bg2"/>
              </a:solidFill>
            </a:rPr>
            <a:t>instantiate</a:t>
          </a:r>
          <a:r>
            <a:rPr lang="fr-FR" sz="700" kern="1200" noProof="0" dirty="0">
              <a:solidFill>
                <a:schemeClr val="bg2"/>
              </a:solidFill>
            </a:rPr>
            <a:t>!</a:t>
          </a:r>
        </a:p>
      </dsp:txBody>
      <dsp:txXfrm>
        <a:off x="7040344" y="2863304"/>
        <a:ext cx="1246268" cy="4856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BD113-8C3A-4E62-8ED7-B1CFA5BD3967}">
      <dsp:nvSpPr>
        <dsp:cNvPr id="0" name=""/>
        <dsp:cNvSpPr/>
      </dsp:nvSpPr>
      <dsp:spPr>
        <a:xfrm>
          <a:off x="1515" y="0"/>
          <a:ext cx="1588964" cy="3558013"/>
        </a:xfrm>
        <a:prstGeom prst="roundRect">
          <a:avLst>
            <a:gd name="adj" fmla="val 10000"/>
          </a:avLst>
        </a:prstGeom>
        <a:solidFill>
          <a:srgbClr val="E4E7E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1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 err="1"/>
            <a:t>Perimeters</a:t>
          </a:r>
          <a:endParaRPr lang="fr-FR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Complete </a:t>
          </a:r>
          <a:r>
            <a:rPr lang="fr-FR" sz="700" kern="1200" dirty="0" err="1"/>
            <a:t>Fonctional</a:t>
          </a:r>
          <a:r>
            <a:rPr lang="fr-FR" sz="700" kern="1200" dirty="0"/>
            <a:t> Model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 err="1"/>
            <a:t>Policies</a:t>
          </a:r>
          <a:r>
            <a:rPr lang="fr-FR" sz="700" kern="1200" dirty="0"/>
            <a:t> / Risks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Actions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Exemptions / exceptions / incidents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 err="1"/>
            <a:t>Indicators</a:t>
          </a:r>
          <a:r>
            <a:rPr lang="fr-FR" sz="700" kern="1200" dirty="0"/>
            <a:t> &amp; </a:t>
          </a:r>
          <a:r>
            <a:rPr lang="fr-FR" sz="700" kern="1200" dirty="0" err="1"/>
            <a:t>Recurring</a:t>
          </a:r>
          <a:r>
            <a:rPr lang="fr-FR" sz="700" kern="1200" dirty="0"/>
            <a:t> </a:t>
          </a:r>
          <a:r>
            <a:rPr lang="fr-FR" sz="700" kern="1200" dirty="0" err="1"/>
            <a:t>tasks</a:t>
          </a:r>
          <a:endParaRPr lang="fr-FR" sz="700" kern="1200" dirty="0"/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Dashboard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 err="1"/>
            <a:t>Subject</a:t>
          </a:r>
          <a:r>
            <a:rPr lang="fr-FR" sz="700" kern="1200" dirty="0"/>
            <a:t> to </a:t>
          </a:r>
          <a:r>
            <a:rPr lang="fr-FR" sz="700" kern="1200" dirty="0" err="1"/>
            <a:t>licensing</a:t>
          </a:r>
          <a:endParaRPr lang="fr-FR" sz="700" kern="1200" dirty="0"/>
        </a:p>
      </dsp:txBody>
      <dsp:txXfrm>
        <a:off x="1515" y="1423205"/>
        <a:ext cx="1588964" cy="1423205"/>
      </dsp:txXfrm>
    </dsp:sp>
    <dsp:sp modelId="{D1E7AEC7-B405-4D86-88EE-473D4C91B71D}">
      <dsp:nvSpPr>
        <dsp:cNvPr id="0" name=""/>
        <dsp:cNvSpPr/>
      </dsp:nvSpPr>
      <dsp:spPr>
        <a:xfrm>
          <a:off x="203589" y="213480"/>
          <a:ext cx="1184818" cy="118481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BB4D9-BC3C-4027-98AD-A1DF9AA1C0BC}">
      <dsp:nvSpPr>
        <dsp:cNvPr id="0" name=""/>
        <dsp:cNvSpPr/>
      </dsp:nvSpPr>
      <dsp:spPr>
        <a:xfrm>
          <a:off x="1638149" y="0"/>
          <a:ext cx="1588964" cy="3558013"/>
        </a:xfrm>
        <a:prstGeom prst="roundRect">
          <a:avLst>
            <a:gd name="adj" fmla="val 10000"/>
          </a:avLst>
        </a:prstGeom>
        <a:solidFill>
          <a:srgbClr val="A2E8F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1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 err="1"/>
            <a:t>Suppliers</a:t>
          </a:r>
          <a:endParaRPr lang="fr-FR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Simple </a:t>
          </a:r>
          <a:r>
            <a:rPr lang="fr-FR" sz="700" kern="1200" dirty="0" err="1"/>
            <a:t>Functional</a:t>
          </a:r>
          <a:r>
            <a:rPr lang="fr-FR" sz="700" kern="1200" dirty="0"/>
            <a:t> Model 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 err="1"/>
            <a:t>Policie</a:t>
          </a:r>
          <a:endParaRPr lang="fr-FR" sz="700" kern="1200" dirty="0"/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Simple Action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ISP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 err="1"/>
            <a:t>Reporting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 err="1"/>
            <a:t>Unlimited</a:t>
          </a:r>
          <a:r>
            <a:rPr lang="fr-FR" sz="700" kern="1200" dirty="0"/>
            <a:t> in </a:t>
          </a:r>
          <a:r>
            <a:rPr lang="fr-FR" sz="700" kern="1200" dirty="0" err="1"/>
            <a:t>number</a:t>
          </a:r>
          <a:r>
            <a:rPr lang="fr-FR" sz="700" kern="1200" dirty="0"/>
            <a:t> </a:t>
          </a:r>
        </a:p>
      </dsp:txBody>
      <dsp:txXfrm>
        <a:off x="1638149" y="1423205"/>
        <a:ext cx="1588964" cy="1423205"/>
      </dsp:txXfrm>
    </dsp:sp>
    <dsp:sp modelId="{8E5EE8FF-102A-4174-BDA6-8A2034845993}">
      <dsp:nvSpPr>
        <dsp:cNvPr id="0" name=""/>
        <dsp:cNvSpPr/>
      </dsp:nvSpPr>
      <dsp:spPr>
        <a:xfrm>
          <a:off x="1840222" y="213480"/>
          <a:ext cx="1184818" cy="118481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5F9E5-9F0F-43BA-95BE-B07B4820FF59}">
      <dsp:nvSpPr>
        <dsp:cNvPr id="0" name=""/>
        <dsp:cNvSpPr/>
      </dsp:nvSpPr>
      <dsp:spPr>
        <a:xfrm>
          <a:off x="3274782" y="0"/>
          <a:ext cx="1588964" cy="3558013"/>
        </a:xfrm>
        <a:prstGeom prst="roundRect">
          <a:avLst>
            <a:gd name="adj" fmla="val 10000"/>
          </a:avLst>
        </a:prstGeom>
        <a:solidFill>
          <a:srgbClr val="DEEAFE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1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Applications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/>
            <a:t>Simple </a:t>
          </a:r>
          <a:r>
            <a:rPr lang="fr-FR" sz="700" kern="1200" dirty="0" err="1"/>
            <a:t>Functional</a:t>
          </a:r>
          <a:r>
            <a:rPr lang="fr-FR" sz="700" kern="1200" dirty="0"/>
            <a:t> Model 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/>
            <a:t>Policie</a:t>
          </a:r>
          <a:endParaRPr lang="fr-FR" sz="700" kern="1200" dirty="0"/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/>
            <a:t>Simple Action</a:t>
          </a:r>
          <a:endParaRPr lang="fr-FR" sz="700" kern="1200" dirty="0"/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/>
            <a:t>ISP</a:t>
          </a:r>
          <a:endParaRPr lang="fr-FR" sz="700" kern="1200" dirty="0"/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/>
            <a:t>Reporting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 err="1"/>
            <a:t>Unlimited</a:t>
          </a:r>
          <a:r>
            <a:rPr lang="fr-FR" sz="700" kern="1200" dirty="0"/>
            <a:t> in </a:t>
          </a:r>
          <a:r>
            <a:rPr lang="fr-FR" sz="700" kern="1200" dirty="0" err="1"/>
            <a:t>number</a:t>
          </a:r>
          <a:r>
            <a:rPr lang="fr-FR" sz="700" kern="1200" dirty="0"/>
            <a:t> </a:t>
          </a:r>
        </a:p>
      </dsp:txBody>
      <dsp:txXfrm>
        <a:off x="3274782" y="1423205"/>
        <a:ext cx="1588964" cy="1423205"/>
      </dsp:txXfrm>
    </dsp:sp>
    <dsp:sp modelId="{96F248AE-F6BA-4AE5-95C0-C6A65DCA902B}">
      <dsp:nvSpPr>
        <dsp:cNvPr id="0" name=""/>
        <dsp:cNvSpPr/>
      </dsp:nvSpPr>
      <dsp:spPr>
        <a:xfrm>
          <a:off x="3476856" y="213480"/>
          <a:ext cx="1184818" cy="118481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0FCBE-94EE-44D9-B81F-E4113AB79116}">
      <dsp:nvSpPr>
        <dsp:cNvPr id="0" name=""/>
        <dsp:cNvSpPr/>
      </dsp:nvSpPr>
      <dsp:spPr>
        <a:xfrm>
          <a:off x="4911416" y="0"/>
          <a:ext cx="1588964" cy="35580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1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Groups / </a:t>
          </a:r>
          <a:r>
            <a:rPr lang="fr-FR" sz="900" kern="1200" dirty="0" err="1"/>
            <a:t>Trees</a:t>
          </a:r>
          <a:endParaRPr lang="fr-FR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 err="1"/>
            <a:t>Consolidating</a:t>
          </a:r>
          <a:r>
            <a:rPr lang="fr-FR" sz="700" kern="1200" dirty="0"/>
            <a:t> éléments (</a:t>
          </a:r>
          <a:r>
            <a:rPr lang="fr-FR" sz="700" kern="1200" dirty="0" err="1"/>
            <a:t>reporting</a:t>
          </a:r>
          <a:r>
            <a:rPr lang="fr-FR" sz="700" kern="1200" dirty="0"/>
            <a:t>)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 err="1"/>
            <a:t>Unlimited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 err="1"/>
            <a:t>Assigning</a:t>
          </a:r>
          <a:r>
            <a:rPr lang="fr-FR" sz="700" kern="1200" dirty="0"/>
            <a:t> </a:t>
          </a:r>
          <a:r>
            <a:rPr lang="fr-FR" sz="700" kern="1200" dirty="0" err="1"/>
            <a:t>rights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No assignment of objects on these elements: policies/ actions/ Measures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700" kern="1200" dirty="0"/>
        </a:p>
      </dsp:txBody>
      <dsp:txXfrm>
        <a:off x="4911416" y="1423205"/>
        <a:ext cx="1588964" cy="1423205"/>
      </dsp:txXfrm>
    </dsp:sp>
    <dsp:sp modelId="{C05B8CFA-75E6-4CEB-8551-5EA6C233A4E1}">
      <dsp:nvSpPr>
        <dsp:cNvPr id="0" name=""/>
        <dsp:cNvSpPr/>
      </dsp:nvSpPr>
      <dsp:spPr>
        <a:xfrm>
          <a:off x="5113489" y="213480"/>
          <a:ext cx="1184818" cy="1184818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8E6DC-9684-4140-B288-C9505DAA8D2A}">
      <dsp:nvSpPr>
        <dsp:cNvPr id="0" name=""/>
        <dsp:cNvSpPr/>
      </dsp:nvSpPr>
      <dsp:spPr>
        <a:xfrm>
          <a:off x="243566" y="2851918"/>
          <a:ext cx="5981745" cy="533701"/>
        </a:xfrm>
        <a:prstGeom prst="leftRightArrow">
          <a:avLst/>
        </a:prstGeom>
        <a:solidFill>
          <a:srgbClr val="F2FD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5E9DD-8999-4A52-B534-074594C35741}">
      <dsp:nvSpPr>
        <dsp:cNvPr id="0" name=""/>
        <dsp:cNvSpPr/>
      </dsp:nvSpPr>
      <dsp:spPr>
        <a:xfrm>
          <a:off x="3981" y="0"/>
          <a:ext cx="3830085" cy="3715830"/>
        </a:xfrm>
        <a:prstGeom prst="roundRect">
          <a:avLst>
            <a:gd name="adj" fmla="val 10000"/>
          </a:avLst>
        </a:prstGeom>
        <a:solidFill>
          <a:schemeClr val="tx1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noProof="0" dirty="0" err="1">
              <a:solidFill>
                <a:schemeClr val="bg2"/>
              </a:solidFill>
            </a:rPr>
            <a:t>Measures</a:t>
          </a:r>
          <a:endParaRPr lang="fr-FR" sz="1600" b="0" kern="1200" noProof="0" dirty="0">
            <a:solidFill>
              <a:schemeClr val="bg2"/>
            </a:solidFill>
          </a:endParaRPr>
        </a:p>
      </dsp:txBody>
      <dsp:txXfrm>
        <a:off x="3981" y="0"/>
        <a:ext cx="3830085" cy="1114749"/>
      </dsp:txXfrm>
    </dsp:sp>
    <dsp:sp modelId="{7355076E-A989-4296-9AD5-A2615ABFABC4}">
      <dsp:nvSpPr>
        <dsp:cNvPr id="0" name=""/>
        <dsp:cNvSpPr/>
      </dsp:nvSpPr>
      <dsp:spPr>
        <a:xfrm>
          <a:off x="373263" y="1047130"/>
          <a:ext cx="3055734" cy="4571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noProof="0" dirty="0">
              <a:solidFill>
                <a:srgbClr val="002060"/>
              </a:solidFill>
            </a:rPr>
            <a:t>Software and/or processes and/or team to secure a perimeter </a:t>
          </a:r>
          <a:endParaRPr lang="fr-FR" sz="1200" b="0" kern="1200" noProof="0" dirty="0">
            <a:solidFill>
              <a:srgbClr val="002060"/>
            </a:solidFill>
          </a:endParaRPr>
        </a:p>
      </dsp:txBody>
      <dsp:txXfrm>
        <a:off x="386653" y="1060520"/>
        <a:ext cx="3028954" cy="430385"/>
      </dsp:txXfrm>
    </dsp:sp>
    <dsp:sp modelId="{837F8117-A98D-4FB8-ACAB-C7621CEBB6B2}">
      <dsp:nvSpPr>
        <dsp:cNvPr id="0" name=""/>
        <dsp:cNvSpPr/>
      </dsp:nvSpPr>
      <dsp:spPr>
        <a:xfrm>
          <a:off x="369095" y="1571521"/>
          <a:ext cx="3064068" cy="3396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noProof="0" dirty="0">
              <a:solidFill>
                <a:srgbClr val="002060"/>
              </a:solidFill>
            </a:rPr>
            <a:t>Can be offered at different perimeters</a:t>
          </a:r>
          <a:endParaRPr lang="fr-FR" sz="1200" b="0" kern="1200" noProof="0" dirty="0">
            <a:solidFill>
              <a:srgbClr val="002060"/>
            </a:solidFill>
          </a:endParaRPr>
        </a:p>
      </dsp:txBody>
      <dsp:txXfrm>
        <a:off x="379043" y="1581469"/>
        <a:ext cx="3044172" cy="319754"/>
      </dsp:txXfrm>
    </dsp:sp>
    <dsp:sp modelId="{76CD4DB2-1349-4167-B78F-B42E0B2EDD9D}">
      <dsp:nvSpPr>
        <dsp:cNvPr id="0" name=""/>
        <dsp:cNvSpPr/>
      </dsp:nvSpPr>
      <dsp:spPr>
        <a:xfrm>
          <a:off x="369095" y="1997043"/>
          <a:ext cx="3064068" cy="4594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noProof="0" dirty="0" err="1">
              <a:solidFill>
                <a:srgbClr val="002060"/>
              </a:solidFill>
            </a:rPr>
            <a:t>Tenacy</a:t>
          </a:r>
          <a:r>
            <a:rPr lang="en-US" sz="1200" b="0" kern="1200" noProof="0" dirty="0">
              <a:solidFill>
                <a:srgbClr val="002060"/>
              </a:solidFill>
            </a:rPr>
            <a:t> pivot element to link objects together.</a:t>
          </a:r>
          <a:endParaRPr lang="fr-FR" sz="1200" b="0" kern="1200" noProof="0" dirty="0">
            <a:solidFill>
              <a:srgbClr val="002060"/>
            </a:solidFill>
          </a:endParaRPr>
        </a:p>
      </dsp:txBody>
      <dsp:txXfrm>
        <a:off x="382551" y="2010499"/>
        <a:ext cx="3037156" cy="432519"/>
      </dsp:txXfrm>
    </dsp:sp>
    <dsp:sp modelId="{68EA0E68-A561-4DDD-B72F-3BD683DE98CD}">
      <dsp:nvSpPr>
        <dsp:cNvPr id="0" name=""/>
        <dsp:cNvSpPr/>
      </dsp:nvSpPr>
      <dsp:spPr>
        <a:xfrm>
          <a:off x="369095" y="2520239"/>
          <a:ext cx="3064068" cy="3396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noProof="0" dirty="0">
              <a:solidFill>
                <a:srgbClr val="002060"/>
              </a:solidFill>
            </a:rPr>
            <a:t>Handled in different states in the solution</a:t>
          </a:r>
          <a:endParaRPr lang="fr-FR" sz="1200" b="0" kern="1200" noProof="0" dirty="0">
            <a:solidFill>
              <a:srgbClr val="002060"/>
            </a:solidFill>
          </a:endParaRPr>
        </a:p>
      </dsp:txBody>
      <dsp:txXfrm>
        <a:off x="379043" y="2530187"/>
        <a:ext cx="3044172" cy="319754"/>
      </dsp:txXfrm>
    </dsp:sp>
    <dsp:sp modelId="{84F80F38-FFA1-4E10-A906-570D6F7A342A}">
      <dsp:nvSpPr>
        <dsp:cNvPr id="0" name=""/>
        <dsp:cNvSpPr/>
      </dsp:nvSpPr>
      <dsp:spPr>
        <a:xfrm>
          <a:off x="369095" y="2927527"/>
          <a:ext cx="3064068" cy="6080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noProof="0" dirty="0">
              <a:solidFill>
                <a:srgbClr val="002060"/>
              </a:solidFill>
              <a:latin typeface="Montserrat"/>
              <a:ea typeface="+mn-ea"/>
              <a:cs typeface="+mn-cs"/>
            </a:rPr>
            <a:t>Can be analyzed for anomalies</a:t>
          </a:r>
          <a:endParaRPr lang="fr-FR" sz="1200" b="0" kern="1200" noProof="0" dirty="0">
            <a:solidFill>
              <a:srgbClr val="002060"/>
            </a:solidFill>
            <a:latin typeface="Montserrat"/>
            <a:ea typeface="+mn-ea"/>
            <a:cs typeface="+mn-cs"/>
          </a:endParaRPr>
        </a:p>
      </dsp:txBody>
      <dsp:txXfrm>
        <a:off x="386905" y="2945337"/>
        <a:ext cx="3028448" cy="572472"/>
      </dsp:txXfrm>
    </dsp:sp>
    <dsp:sp modelId="{3E8F6973-6FB2-4258-B33B-3F04E906E77F}">
      <dsp:nvSpPr>
        <dsp:cNvPr id="0" name=""/>
        <dsp:cNvSpPr/>
      </dsp:nvSpPr>
      <dsp:spPr>
        <a:xfrm>
          <a:off x="4121323" y="0"/>
          <a:ext cx="3830085" cy="3715830"/>
        </a:xfrm>
        <a:prstGeom prst="roundRect">
          <a:avLst>
            <a:gd name="adj" fmla="val 10000"/>
          </a:avLst>
        </a:prstGeom>
        <a:solidFill>
          <a:schemeClr val="tx1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noProof="0" dirty="0">
              <a:solidFill>
                <a:schemeClr val="bg2"/>
              </a:solidFill>
            </a:rPr>
            <a:t>Security base</a:t>
          </a:r>
        </a:p>
      </dsp:txBody>
      <dsp:txXfrm>
        <a:off x="4121323" y="0"/>
        <a:ext cx="3830085" cy="1114749"/>
      </dsp:txXfrm>
    </dsp:sp>
    <dsp:sp modelId="{83381C3C-F241-4ECD-8012-F74796C6A64E}">
      <dsp:nvSpPr>
        <dsp:cNvPr id="0" name=""/>
        <dsp:cNvSpPr/>
      </dsp:nvSpPr>
      <dsp:spPr>
        <a:xfrm>
          <a:off x="4504332" y="1115066"/>
          <a:ext cx="3064068" cy="7300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noProof="0" dirty="0">
              <a:solidFill>
                <a:srgbClr val="002060"/>
              </a:solidFill>
            </a:rPr>
            <a:t>All the measures that secure a perimeter</a:t>
          </a:r>
          <a:endParaRPr lang="fr-FR" sz="1200" b="0" kern="1200" noProof="0" dirty="0">
            <a:solidFill>
              <a:srgbClr val="002060"/>
            </a:solidFill>
          </a:endParaRPr>
        </a:p>
      </dsp:txBody>
      <dsp:txXfrm>
        <a:off x="4525713" y="1136447"/>
        <a:ext cx="3021306" cy="687249"/>
      </dsp:txXfrm>
    </dsp:sp>
    <dsp:sp modelId="{E5553AA3-B67E-42F2-878F-28008A555AA9}">
      <dsp:nvSpPr>
        <dsp:cNvPr id="0" name=""/>
        <dsp:cNvSpPr/>
      </dsp:nvSpPr>
      <dsp:spPr>
        <a:xfrm>
          <a:off x="4504332" y="1957387"/>
          <a:ext cx="3064068" cy="7300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noProof="0" dirty="0">
              <a:solidFill>
                <a:srgbClr val="002060"/>
              </a:solidFill>
            </a:rPr>
            <a:t>Composed of </a:t>
          </a:r>
          <a:r>
            <a:rPr lang="en-US" sz="1200" b="0" kern="1200" noProof="0">
              <a:solidFill>
                <a:srgbClr val="002060"/>
              </a:solidFill>
            </a:rPr>
            <a:t>operated measures , </a:t>
          </a:r>
          <a:r>
            <a:rPr lang="en-US" sz="1200" b="0" kern="1200" noProof="0" dirty="0">
              <a:solidFill>
                <a:srgbClr val="002060"/>
              </a:solidFill>
            </a:rPr>
            <a:t>offered and consumed</a:t>
          </a:r>
          <a:endParaRPr lang="fr-FR" sz="1200" b="0" kern="1200" noProof="0" dirty="0">
            <a:solidFill>
              <a:srgbClr val="002060"/>
            </a:solidFill>
          </a:endParaRPr>
        </a:p>
      </dsp:txBody>
      <dsp:txXfrm>
        <a:off x="4525713" y="1978768"/>
        <a:ext cx="3021306" cy="687249"/>
      </dsp:txXfrm>
    </dsp:sp>
    <dsp:sp modelId="{A9E426FF-EB98-4E34-8848-EE5EA004AFF2}">
      <dsp:nvSpPr>
        <dsp:cNvPr id="0" name=""/>
        <dsp:cNvSpPr/>
      </dsp:nvSpPr>
      <dsp:spPr>
        <a:xfrm>
          <a:off x="4504332" y="2799709"/>
          <a:ext cx="3064068" cy="7300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noProof="0" dirty="0">
              <a:solidFill>
                <a:srgbClr val="002060"/>
              </a:solidFill>
            </a:rPr>
            <a:t>Compared to goals to calculate a score</a:t>
          </a:r>
          <a:endParaRPr lang="fr-FR" sz="1200" b="0" kern="1200" noProof="0" dirty="0">
            <a:solidFill>
              <a:srgbClr val="002060"/>
            </a:solidFill>
          </a:endParaRPr>
        </a:p>
      </dsp:txBody>
      <dsp:txXfrm>
        <a:off x="4525713" y="2821090"/>
        <a:ext cx="3021306" cy="6872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0B824-FED8-410F-88B4-6380FBEA1CAC}">
      <dsp:nvSpPr>
        <dsp:cNvPr id="0" name=""/>
        <dsp:cNvSpPr/>
      </dsp:nvSpPr>
      <dsp:spPr>
        <a:xfrm>
          <a:off x="3486395" y="3162114"/>
          <a:ext cx="395222" cy="188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77"/>
              </a:lnTo>
              <a:lnTo>
                <a:pt x="395222" y="128177"/>
              </a:lnTo>
              <a:lnTo>
                <a:pt x="395222" y="18808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4D1B3-A570-41F5-8624-AB068D79C50A}">
      <dsp:nvSpPr>
        <dsp:cNvPr id="0" name=""/>
        <dsp:cNvSpPr/>
      </dsp:nvSpPr>
      <dsp:spPr>
        <a:xfrm>
          <a:off x="3091172" y="3162114"/>
          <a:ext cx="395222" cy="188089"/>
        </a:xfrm>
        <a:custGeom>
          <a:avLst/>
          <a:gdLst/>
          <a:ahLst/>
          <a:cxnLst/>
          <a:rect l="0" t="0" r="0" b="0"/>
          <a:pathLst>
            <a:path>
              <a:moveTo>
                <a:pt x="395222" y="0"/>
              </a:moveTo>
              <a:lnTo>
                <a:pt x="395222" y="128177"/>
              </a:lnTo>
              <a:lnTo>
                <a:pt x="0" y="128177"/>
              </a:lnTo>
              <a:lnTo>
                <a:pt x="0" y="18808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5F026-52B0-4A7E-9746-FA417271C4E8}">
      <dsp:nvSpPr>
        <dsp:cNvPr id="0" name=""/>
        <dsp:cNvSpPr/>
      </dsp:nvSpPr>
      <dsp:spPr>
        <a:xfrm>
          <a:off x="2893561" y="2563353"/>
          <a:ext cx="592833" cy="188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77"/>
              </a:lnTo>
              <a:lnTo>
                <a:pt x="592833" y="128177"/>
              </a:lnTo>
              <a:lnTo>
                <a:pt x="592833" y="18808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B13A0-A502-4DA9-9176-CDBB44A3882B}">
      <dsp:nvSpPr>
        <dsp:cNvPr id="0" name=""/>
        <dsp:cNvSpPr/>
      </dsp:nvSpPr>
      <dsp:spPr>
        <a:xfrm>
          <a:off x="2255008" y="3162114"/>
          <a:ext cx="91440" cy="188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8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9EAB7-4E28-4F4F-9737-BB89C9CABF14}">
      <dsp:nvSpPr>
        <dsp:cNvPr id="0" name=""/>
        <dsp:cNvSpPr/>
      </dsp:nvSpPr>
      <dsp:spPr>
        <a:xfrm>
          <a:off x="2300728" y="2563353"/>
          <a:ext cx="592833" cy="188089"/>
        </a:xfrm>
        <a:custGeom>
          <a:avLst/>
          <a:gdLst/>
          <a:ahLst/>
          <a:cxnLst/>
          <a:rect l="0" t="0" r="0" b="0"/>
          <a:pathLst>
            <a:path>
              <a:moveTo>
                <a:pt x="592833" y="0"/>
              </a:moveTo>
              <a:lnTo>
                <a:pt x="592833" y="128177"/>
              </a:lnTo>
              <a:lnTo>
                <a:pt x="0" y="128177"/>
              </a:lnTo>
              <a:lnTo>
                <a:pt x="0" y="18808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2745C-AE18-4C88-B586-82EEC35BDCDF}">
      <dsp:nvSpPr>
        <dsp:cNvPr id="0" name=""/>
        <dsp:cNvSpPr/>
      </dsp:nvSpPr>
      <dsp:spPr>
        <a:xfrm>
          <a:off x="2004311" y="1964591"/>
          <a:ext cx="889250" cy="188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77"/>
              </a:lnTo>
              <a:lnTo>
                <a:pt x="889250" y="128177"/>
              </a:lnTo>
              <a:lnTo>
                <a:pt x="889250" y="18808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234A2-8415-49E7-9851-92F8B7EFEE4F}">
      <dsp:nvSpPr>
        <dsp:cNvPr id="0" name=""/>
        <dsp:cNvSpPr/>
      </dsp:nvSpPr>
      <dsp:spPr>
        <a:xfrm>
          <a:off x="1115061" y="2563353"/>
          <a:ext cx="395222" cy="188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77"/>
              </a:lnTo>
              <a:lnTo>
                <a:pt x="395222" y="128177"/>
              </a:lnTo>
              <a:lnTo>
                <a:pt x="395222" y="18808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0D8DD-D759-43BC-B622-62B192A02F91}">
      <dsp:nvSpPr>
        <dsp:cNvPr id="0" name=""/>
        <dsp:cNvSpPr/>
      </dsp:nvSpPr>
      <dsp:spPr>
        <a:xfrm>
          <a:off x="719839" y="3162114"/>
          <a:ext cx="395222" cy="188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77"/>
              </a:lnTo>
              <a:lnTo>
                <a:pt x="395222" y="128177"/>
              </a:lnTo>
              <a:lnTo>
                <a:pt x="395222" y="18808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5AA2E-F5BF-41F7-91F7-27E81E8EB6A5}">
      <dsp:nvSpPr>
        <dsp:cNvPr id="0" name=""/>
        <dsp:cNvSpPr/>
      </dsp:nvSpPr>
      <dsp:spPr>
        <a:xfrm>
          <a:off x="324617" y="3162114"/>
          <a:ext cx="395222" cy="188089"/>
        </a:xfrm>
        <a:custGeom>
          <a:avLst/>
          <a:gdLst/>
          <a:ahLst/>
          <a:cxnLst/>
          <a:rect l="0" t="0" r="0" b="0"/>
          <a:pathLst>
            <a:path>
              <a:moveTo>
                <a:pt x="395222" y="0"/>
              </a:moveTo>
              <a:lnTo>
                <a:pt x="395222" y="128177"/>
              </a:lnTo>
              <a:lnTo>
                <a:pt x="0" y="128177"/>
              </a:lnTo>
              <a:lnTo>
                <a:pt x="0" y="18808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9A503-5624-4879-8784-DB6D7DD7ADFE}">
      <dsp:nvSpPr>
        <dsp:cNvPr id="0" name=""/>
        <dsp:cNvSpPr/>
      </dsp:nvSpPr>
      <dsp:spPr>
        <a:xfrm>
          <a:off x="719839" y="2563353"/>
          <a:ext cx="395222" cy="188089"/>
        </a:xfrm>
        <a:custGeom>
          <a:avLst/>
          <a:gdLst/>
          <a:ahLst/>
          <a:cxnLst/>
          <a:rect l="0" t="0" r="0" b="0"/>
          <a:pathLst>
            <a:path>
              <a:moveTo>
                <a:pt x="395222" y="0"/>
              </a:moveTo>
              <a:lnTo>
                <a:pt x="395222" y="128177"/>
              </a:lnTo>
              <a:lnTo>
                <a:pt x="0" y="128177"/>
              </a:lnTo>
              <a:lnTo>
                <a:pt x="0" y="18808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EA599-B7B9-45BE-8BA2-E3679D66B830}">
      <dsp:nvSpPr>
        <dsp:cNvPr id="0" name=""/>
        <dsp:cNvSpPr/>
      </dsp:nvSpPr>
      <dsp:spPr>
        <a:xfrm>
          <a:off x="1115061" y="1964591"/>
          <a:ext cx="889250" cy="188089"/>
        </a:xfrm>
        <a:custGeom>
          <a:avLst/>
          <a:gdLst/>
          <a:ahLst/>
          <a:cxnLst/>
          <a:rect l="0" t="0" r="0" b="0"/>
          <a:pathLst>
            <a:path>
              <a:moveTo>
                <a:pt x="889250" y="0"/>
              </a:moveTo>
              <a:lnTo>
                <a:pt x="889250" y="128177"/>
              </a:lnTo>
              <a:lnTo>
                <a:pt x="0" y="128177"/>
              </a:lnTo>
              <a:lnTo>
                <a:pt x="0" y="18808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EA1DA-1A09-455A-AF77-A27E310BCF80}">
      <dsp:nvSpPr>
        <dsp:cNvPr id="0" name=""/>
        <dsp:cNvSpPr/>
      </dsp:nvSpPr>
      <dsp:spPr>
        <a:xfrm>
          <a:off x="1680947" y="1553919"/>
          <a:ext cx="646727" cy="410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66702-1BC3-455F-B5A9-C4EB4959EFA5}">
      <dsp:nvSpPr>
        <dsp:cNvPr id="0" name=""/>
        <dsp:cNvSpPr/>
      </dsp:nvSpPr>
      <dsp:spPr>
        <a:xfrm>
          <a:off x="1752806" y="1622185"/>
          <a:ext cx="646727" cy="410671"/>
        </a:xfrm>
        <a:prstGeom prst="roundRect">
          <a:avLst>
            <a:gd name="adj" fmla="val 10000"/>
          </a:avLst>
        </a:prstGeom>
        <a:solidFill>
          <a:srgbClr val="DCFAF6"/>
        </a:solidFill>
        <a:ln w="9525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 err="1"/>
            <a:t>Proposed</a:t>
          </a:r>
          <a:endParaRPr lang="fr-FR" sz="600" kern="1200" dirty="0"/>
        </a:p>
      </dsp:txBody>
      <dsp:txXfrm>
        <a:off x="1764834" y="1634213"/>
        <a:ext cx="622671" cy="386615"/>
      </dsp:txXfrm>
    </dsp:sp>
    <dsp:sp modelId="{89098248-A9B1-49F9-AC58-2A21E6DC8369}">
      <dsp:nvSpPr>
        <dsp:cNvPr id="0" name=""/>
        <dsp:cNvSpPr/>
      </dsp:nvSpPr>
      <dsp:spPr>
        <a:xfrm>
          <a:off x="791697" y="2152681"/>
          <a:ext cx="646727" cy="4106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12114-19E9-4A1B-80B3-1A3DB278DC3F}">
      <dsp:nvSpPr>
        <dsp:cNvPr id="0" name=""/>
        <dsp:cNvSpPr/>
      </dsp:nvSpPr>
      <dsp:spPr>
        <a:xfrm>
          <a:off x="863556" y="2220947"/>
          <a:ext cx="646727" cy="410671"/>
        </a:xfrm>
        <a:prstGeom prst="roundRect">
          <a:avLst>
            <a:gd name="adj" fmla="val 10000"/>
          </a:avLst>
        </a:prstGeom>
        <a:solidFill>
          <a:srgbClr val="DCFAF6"/>
        </a:solidFill>
        <a:ln w="9525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Construction</a:t>
          </a:r>
        </a:p>
      </dsp:txBody>
      <dsp:txXfrm>
        <a:off x="875584" y="2232975"/>
        <a:ext cx="622671" cy="386615"/>
      </dsp:txXfrm>
    </dsp:sp>
    <dsp:sp modelId="{2FF9160A-1FA7-4E94-B3BB-6A679C96B770}">
      <dsp:nvSpPr>
        <dsp:cNvPr id="0" name=""/>
        <dsp:cNvSpPr/>
      </dsp:nvSpPr>
      <dsp:spPr>
        <a:xfrm>
          <a:off x="396475" y="2751443"/>
          <a:ext cx="646727" cy="4106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39F2B-02D5-48F3-842F-187B92DACFBB}">
      <dsp:nvSpPr>
        <dsp:cNvPr id="0" name=""/>
        <dsp:cNvSpPr/>
      </dsp:nvSpPr>
      <dsp:spPr>
        <a:xfrm>
          <a:off x="468334" y="2819708"/>
          <a:ext cx="646727" cy="410671"/>
        </a:xfrm>
        <a:prstGeom prst="roundRect">
          <a:avLst>
            <a:gd name="adj" fmla="val 10000"/>
          </a:avLst>
        </a:prstGeom>
        <a:solidFill>
          <a:schemeClr val="accent2"/>
        </a:solidFill>
        <a:ln w="9525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 err="1"/>
            <a:t>Status</a:t>
          </a:r>
          <a:endParaRPr lang="fr-FR" sz="600" kern="1200" dirty="0"/>
        </a:p>
      </dsp:txBody>
      <dsp:txXfrm>
        <a:off x="480362" y="2831736"/>
        <a:ext cx="622671" cy="386615"/>
      </dsp:txXfrm>
    </dsp:sp>
    <dsp:sp modelId="{B9E50507-B804-4A81-9E52-9AF09D083105}">
      <dsp:nvSpPr>
        <dsp:cNvPr id="0" name=""/>
        <dsp:cNvSpPr/>
      </dsp:nvSpPr>
      <dsp:spPr>
        <a:xfrm>
          <a:off x="1253" y="3350204"/>
          <a:ext cx="646727" cy="4106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3B76D-5872-4FEC-8AAB-111A64C546F6}">
      <dsp:nvSpPr>
        <dsp:cNvPr id="0" name=""/>
        <dsp:cNvSpPr/>
      </dsp:nvSpPr>
      <dsp:spPr>
        <a:xfrm>
          <a:off x="73111" y="3418470"/>
          <a:ext cx="646727" cy="410671"/>
        </a:xfrm>
        <a:prstGeom prst="roundRect">
          <a:avLst>
            <a:gd name="adj" fmla="val 10000"/>
          </a:avLst>
        </a:prstGeom>
        <a:solidFill>
          <a:schemeClr val="accent2"/>
        </a:solidFill>
        <a:ln w="9525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 err="1"/>
            <a:t>Private</a:t>
          </a:r>
          <a:endParaRPr lang="fr-FR" sz="600" kern="1200" dirty="0"/>
        </a:p>
      </dsp:txBody>
      <dsp:txXfrm>
        <a:off x="85139" y="3430498"/>
        <a:ext cx="622671" cy="386615"/>
      </dsp:txXfrm>
    </dsp:sp>
    <dsp:sp modelId="{2019C288-3400-4C3D-AC01-F11E9FA806BD}">
      <dsp:nvSpPr>
        <dsp:cNvPr id="0" name=""/>
        <dsp:cNvSpPr/>
      </dsp:nvSpPr>
      <dsp:spPr>
        <a:xfrm>
          <a:off x="791697" y="3350204"/>
          <a:ext cx="646727" cy="4106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FD2BD-2787-4B48-8713-BD420A64337F}">
      <dsp:nvSpPr>
        <dsp:cNvPr id="0" name=""/>
        <dsp:cNvSpPr/>
      </dsp:nvSpPr>
      <dsp:spPr>
        <a:xfrm>
          <a:off x="863556" y="3418470"/>
          <a:ext cx="646727" cy="410671"/>
        </a:xfrm>
        <a:prstGeom prst="roundRect">
          <a:avLst>
            <a:gd name="adj" fmla="val 10000"/>
          </a:avLst>
        </a:prstGeom>
        <a:solidFill>
          <a:schemeClr val="accent2"/>
        </a:solidFill>
        <a:ln w="9525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 err="1"/>
            <a:t>Offered</a:t>
          </a:r>
          <a:r>
            <a:rPr lang="fr-FR" sz="600" kern="1200" dirty="0"/>
            <a:t> / </a:t>
          </a:r>
          <a:r>
            <a:rPr lang="fr-FR" sz="600" kern="1200" dirty="0" err="1"/>
            <a:t>Consumed</a:t>
          </a:r>
          <a:endParaRPr lang="fr-FR" sz="600" kern="1200" dirty="0"/>
        </a:p>
      </dsp:txBody>
      <dsp:txXfrm>
        <a:off x="875584" y="3430498"/>
        <a:ext cx="622671" cy="386615"/>
      </dsp:txXfrm>
    </dsp:sp>
    <dsp:sp modelId="{CDA1EF96-6250-4860-8F43-D5E875F719AB}">
      <dsp:nvSpPr>
        <dsp:cNvPr id="0" name=""/>
        <dsp:cNvSpPr/>
      </dsp:nvSpPr>
      <dsp:spPr>
        <a:xfrm>
          <a:off x="1186920" y="2751443"/>
          <a:ext cx="646727" cy="4106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B4704-6F45-4D6F-A8B6-5B2470A5F4A2}">
      <dsp:nvSpPr>
        <dsp:cNvPr id="0" name=""/>
        <dsp:cNvSpPr/>
      </dsp:nvSpPr>
      <dsp:spPr>
        <a:xfrm>
          <a:off x="1258778" y="2819708"/>
          <a:ext cx="646727" cy="410671"/>
        </a:xfrm>
        <a:prstGeom prst="roundRect">
          <a:avLst>
            <a:gd name="adj" fmla="val 10000"/>
          </a:avLst>
        </a:prstGeom>
        <a:solidFill>
          <a:schemeClr val="accent2"/>
        </a:solidFill>
        <a:ln w="9525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No control (KPI, TR)</a:t>
          </a:r>
        </a:p>
      </dsp:txBody>
      <dsp:txXfrm>
        <a:off x="1270806" y="2831736"/>
        <a:ext cx="622671" cy="386615"/>
      </dsp:txXfrm>
    </dsp:sp>
    <dsp:sp modelId="{19160B1E-21F2-4C19-A7D1-DC0181F2AE8A}">
      <dsp:nvSpPr>
        <dsp:cNvPr id="0" name=""/>
        <dsp:cNvSpPr/>
      </dsp:nvSpPr>
      <dsp:spPr>
        <a:xfrm>
          <a:off x="2570198" y="2152681"/>
          <a:ext cx="646727" cy="4106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D9727-099B-42D6-A928-D3FB2D417852}">
      <dsp:nvSpPr>
        <dsp:cNvPr id="0" name=""/>
        <dsp:cNvSpPr/>
      </dsp:nvSpPr>
      <dsp:spPr>
        <a:xfrm>
          <a:off x="2642056" y="2220947"/>
          <a:ext cx="646727" cy="410671"/>
        </a:xfrm>
        <a:prstGeom prst="roundRect">
          <a:avLst>
            <a:gd name="adj" fmla="val 10000"/>
          </a:avLst>
        </a:prstGeom>
        <a:solidFill>
          <a:srgbClr val="DCFAF6"/>
        </a:solidFill>
        <a:ln w="9525" cap="flat" cmpd="sng" algn="ctr">
          <a:solidFill>
            <a:srgbClr val="DCFAF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 err="1"/>
            <a:t>Operated</a:t>
          </a:r>
          <a:endParaRPr lang="fr-FR" sz="600" kern="1200" dirty="0"/>
        </a:p>
      </dsp:txBody>
      <dsp:txXfrm>
        <a:off x="2654084" y="2232975"/>
        <a:ext cx="622671" cy="386615"/>
      </dsp:txXfrm>
    </dsp:sp>
    <dsp:sp modelId="{A8509960-EF33-443A-AEBE-6C5256638627}">
      <dsp:nvSpPr>
        <dsp:cNvPr id="0" name=""/>
        <dsp:cNvSpPr/>
      </dsp:nvSpPr>
      <dsp:spPr>
        <a:xfrm>
          <a:off x="1977364" y="2751443"/>
          <a:ext cx="646727" cy="4106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A026B-0289-49B9-B76A-B023CD62F5A3}">
      <dsp:nvSpPr>
        <dsp:cNvPr id="0" name=""/>
        <dsp:cNvSpPr/>
      </dsp:nvSpPr>
      <dsp:spPr>
        <a:xfrm>
          <a:off x="2049223" y="2819708"/>
          <a:ext cx="646727" cy="410671"/>
        </a:xfrm>
        <a:prstGeom prst="roundRect">
          <a:avLst>
            <a:gd name="adj" fmla="val 10000"/>
          </a:avLst>
        </a:prstGeom>
        <a:solidFill>
          <a:schemeClr val="accent2"/>
        </a:solidFill>
        <a:ln w="9525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 err="1"/>
            <a:t>Enhancement</a:t>
          </a:r>
          <a:endParaRPr lang="fr-FR" sz="600" kern="1200" dirty="0"/>
        </a:p>
      </dsp:txBody>
      <dsp:txXfrm>
        <a:off x="2061251" y="2831736"/>
        <a:ext cx="622671" cy="386615"/>
      </dsp:txXfrm>
    </dsp:sp>
    <dsp:sp modelId="{9972DFE5-057C-463B-91D6-686E582A7D3B}">
      <dsp:nvSpPr>
        <dsp:cNvPr id="0" name=""/>
        <dsp:cNvSpPr/>
      </dsp:nvSpPr>
      <dsp:spPr>
        <a:xfrm>
          <a:off x="1977364" y="3350204"/>
          <a:ext cx="646727" cy="4106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6CB2D-EC4B-41DA-8766-3049D832F4B6}">
      <dsp:nvSpPr>
        <dsp:cNvPr id="0" name=""/>
        <dsp:cNvSpPr/>
      </dsp:nvSpPr>
      <dsp:spPr>
        <a:xfrm>
          <a:off x="2049223" y="3418470"/>
          <a:ext cx="646727" cy="410671"/>
        </a:xfrm>
        <a:prstGeom prst="roundRect">
          <a:avLst>
            <a:gd name="adj" fmla="val 10000"/>
          </a:avLst>
        </a:prstGeom>
        <a:solidFill>
          <a:schemeClr val="accent2"/>
        </a:solidFill>
        <a:ln w="9525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 err="1"/>
            <a:t>Efficacity</a:t>
          </a:r>
          <a:endParaRPr lang="fr-FR" sz="600" kern="1200" dirty="0"/>
        </a:p>
      </dsp:txBody>
      <dsp:txXfrm>
        <a:off x="2061251" y="3430498"/>
        <a:ext cx="622671" cy="386615"/>
      </dsp:txXfrm>
    </dsp:sp>
    <dsp:sp modelId="{9B88AA11-1AF4-4C56-B82A-4F8624D87D6B}">
      <dsp:nvSpPr>
        <dsp:cNvPr id="0" name=""/>
        <dsp:cNvSpPr/>
      </dsp:nvSpPr>
      <dsp:spPr>
        <a:xfrm>
          <a:off x="3163031" y="2751443"/>
          <a:ext cx="646727" cy="4106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47A50-3294-4389-A44B-D628BDD3E055}">
      <dsp:nvSpPr>
        <dsp:cNvPr id="0" name=""/>
        <dsp:cNvSpPr/>
      </dsp:nvSpPr>
      <dsp:spPr>
        <a:xfrm>
          <a:off x="3234890" y="2819708"/>
          <a:ext cx="646727" cy="410671"/>
        </a:xfrm>
        <a:prstGeom prst="roundRect">
          <a:avLst>
            <a:gd name="adj" fmla="val 10000"/>
          </a:avLst>
        </a:prstGeom>
        <a:solidFill>
          <a:schemeClr val="accent2"/>
        </a:solidFill>
        <a:ln w="9525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 err="1"/>
            <a:t>Status</a:t>
          </a:r>
          <a:endParaRPr lang="fr-FR" sz="600" kern="1200" dirty="0"/>
        </a:p>
      </dsp:txBody>
      <dsp:txXfrm>
        <a:off x="3246918" y="2831736"/>
        <a:ext cx="622671" cy="386615"/>
      </dsp:txXfrm>
    </dsp:sp>
    <dsp:sp modelId="{91409742-B2C0-4206-87AA-510408745D0A}">
      <dsp:nvSpPr>
        <dsp:cNvPr id="0" name=""/>
        <dsp:cNvSpPr/>
      </dsp:nvSpPr>
      <dsp:spPr>
        <a:xfrm>
          <a:off x="2767809" y="3350204"/>
          <a:ext cx="646727" cy="4106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ADEA5-6F29-423F-9488-081664D9A0D1}">
      <dsp:nvSpPr>
        <dsp:cNvPr id="0" name=""/>
        <dsp:cNvSpPr/>
      </dsp:nvSpPr>
      <dsp:spPr>
        <a:xfrm>
          <a:off x="2839667" y="3418470"/>
          <a:ext cx="646727" cy="410671"/>
        </a:xfrm>
        <a:prstGeom prst="roundRect">
          <a:avLst>
            <a:gd name="adj" fmla="val 10000"/>
          </a:avLst>
        </a:prstGeom>
        <a:solidFill>
          <a:schemeClr val="accent2"/>
        </a:solidFill>
        <a:ln w="9525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 err="1"/>
            <a:t>Private</a:t>
          </a:r>
          <a:endParaRPr lang="fr-FR" sz="600" kern="1200" dirty="0"/>
        </a:p>
      </dsp:txBody>
      <dsp:txXfrm>
        <a:off x="2851695" y="3430498"/>
        <a:ext cx="622671" cy="386615"/>
      </dsp:txXfrm>
    </dsp:sp>
    <dsp:sp modelId="{7A00FAD2-9A84-48FF-A4D1-1DB112E7BAF4}">
      <dsp:nvSpPr>
        <dsp:cNvPr id="0" name=""/>
        <dsp:cNvSpPr/>
      </dsp:nvSpPr>
      <dsp:spPr>
        <a:xfrm>
          <a:off x="3558253" y="3350204"/>
          <a:ext cx="646727" cy="4106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28A59-3073-48BB-87FC-C4548507CA96}">
      <dsp:nvSpPr>
        <dsp:cNvPr id="0" name=""/>
        <dsp:cNvSpPr/>
      </dsp:nvSpPr>
      <dsp:spPr>
        <a:xfrm>
          <a:off x="3630112" y="3418470"/>
          <a:ext cx="646727" cy="410671"/>
        </a:xfrm>
        <a:prstGeom prst="roundRect">
          <a:avLst>
            <a:gd name="adj" fmla="val 10000"/>
          </a:avLst>
        </a:prstGeom>
        <a:solidFill>
          <a:schemeClr val="accent2"/>
        </a:solidFill>
        <a:ln w="9525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 err="1"/>
            <a:t>Offered</a:t>
          </a:r>
          <a:r>
            <a:rPr lang="fr-FR" sz="600" kern="1200" dirty="0"/>
            <a:t> / </a:t>
          </a:r>
          <a:r>
            <a:rPr lang="fr-FR" sz="600" kern="1200" dirty="0" err="1"/>
            <a:t>Consumed</a:t>
          </a:r>
          <a:endParaRPr lang="fr-FR" sz="600" kern="1200" dirty="0"/>
        </a:p>
      </dsp:txBody>
      <dsp:txXfrm>
        <a:off x="3642140" y="3430498"/>
        <a:ext cx="622671" cy="3866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FEDE0-5CF5-4268-99B1-D0E0B55EC892}">
      <dsp:nvSpPr>
        <dsp:cNvPr id="0" name=""/>
        <dsp:cNvSpPr/>
      </dsp:nvSpPr>
      <dsp:spPr>
        <a:xfrm>
          <a:off x="9563" y="0"/>
          <a:ext cx="2744339" cy="586770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device does not exist in our catalogue</a:t>
          </a:r>
          <a:endParaRPr lang="fr-FR" sz="1200" kern="1200" dirty="0"/>
        </a:p>
      </dsp:txBody>
      <dsp:txXfrm>
        <a:off x="26749" y="17186"/>
        <a:ext cx="2709967" cy="552398"/>
      </dsp:txXfrm>
    </dsp:sp>
    <dsp:sp modelId="{05638133-7262-4767-9A7C-5AFE30D1CB91}">
      <dsp:nvSpPr>
        <dsp:cNvPr id="0" name=""/>
        <dsp:cNvSpPr/>
      </dsp:nvSpPr>
      <dsp:spPr>
        <a:xfrm>
          <a:off x="89294" y="675999"/>
          <a:ext cx="1341682" cy="1023126"/>
        </a:xfrm>
        <a:prstGeom prst="roundRect">
          <a:avLst>
            <a:gd name="adj" fmla="val 10000"/>
          </a:avLst>
        </a:prstGeom>
        <a:solidFill>
          <a:srgbClr val="DCFAF6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2">
                  <a:lumMod val="10000"/>
                </a:schemeClr>
              </a:solidFill>
            </a:rPr>
            <a:t>Cases encountered during specific measures (physical safety, ITIL </a:t>
          </a:r>
          <a:r>
            <a:rPr lang="en-US" sz="1000" kern="1200" dirty="0" err="1">
              <a:solidFill>
                <a:schemeClr val="tx2">
                  <a:lumMod val="10000"/>
                </a:schemeClr>
              </a:solidFill>
            </a:rPr>
            <a:t>organisation</a:t>
          </a:r>
          <a:r>
            <a:rPr lang="en-US" sz="1000" kern="1200" dirty="0">
              <a:solidFill>
                <a:schemeClr val="tx2">
                  <a:lumMod val="10000"/>
                </a:schemeClr>
              </a:solidFill>
            </a:rPr>
            <a:t>, etc.)</a:t>
          </a:r>
          <a:endParaRPr lang="fr-FR" sz="10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19260" y="705965"/>
        <a:ext cx="1281750" cy="963194"/>
      </dsp:txXfrm>
    </dsp:sp>
    <dsp:sp modelId="{8F76E748-CC98-482B-85A7-9A2154B7DD32}">
      <dsp:nvSpPr>
        <dsp:cNvPr id="0" name=""/>
        <dsp:cNvSpPr/>
      </dsp:nvSpPr>
      <dsp:spPr>
        <a:xfrm>
          <a:off x="1483501" y="692193"/>
          <a:ext cx="1281923" cy="1006932"/>
        </a:xfrm>
        <a:prstGeom prst="roundRect">
          <a:avLst>
            <a:gd name="adj" fmla="val 10000"/>
          </a:avLst>
        </a:prstGeom>
        <a:solidFill>
          <a:srgbClr val="DCFAF6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2">
                  <a:lumMod val="10000"/>
                </a:schemeClr>
              </a:solidFill>
            </a:rPr>
            <a:t>Do not hesitate to refer us the case for integration in the public catalog</a:t>
          </a:r>
          <a:r>
            <a:rPr lang="fr-FR" sz="1000" kern="1200" dirty="0">
              <a:solidFill>
                <a:schemeClr val="tx2">
                  <a:lumMod val="10000"/>
                </a:schemeClr>
              </a:solidFill>
            </a:rPr>
            <a:t>.</a:t>
          </a:r>
        </a:p>
      </dsp:txBody>
      <dsp:txXfrm>
        <a:off x="1512993" y="721685"/>
        <a:ext cx="1222939" cy="947948"/>
      </dsp:txXfrm>
    </dsp:sp>
    <dsp:sp modelId="{73B6B285-3D51-45DC-A9CC-97522C6EBCB7}">
      <dsp:nvSpPr>
        <dsp:cNvPr id="0" name=""/>
        <dsp:cNvSpPr/>
      </dsp:nvSpPr>
      <dsp:spPr>
        <a:xfrm>
          <a:off x="2952744" y="263878"/>
          <a:ext cx="4486213" cy="292037"/>
        </a:xfrm>
        <a:prstGeom prst="roundRect">
          <a:avLst>
            <a:gd name="adj" fmla="val 10000"/>
          </a:avLst>
        </a:prstGeom>
        <a:solidFill>
          <a:schemeClr val="tx1">
            <a:lumMod val="25000"/>
            <a:lumOff val="75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You do not use the same root word, measure vision</a:t>
          </a:r>
          <a:endParaRPr lang="fr-FR" sz="1200" kern="1200" dirty="0"/>
        </a:p>
      </dsp:txBody>
      <dsp:txXfrm>
        <a:off x="2961297" y="272431"/>
        <a:ext cx="4469107" cy="274931"/>
      </dsp:txXfrm>
    </dsp:sp>
    <dsp:sp modelId="{35F5F030-BAFD-4EF8-80A9-067A1E55E9B9}">
      <dsp:nvSpPr>
        <dsp:cNvPr id="0" name=""/>
        <dsp:cNvSpPr/>
      </dsp:nvSpPr>
      <dsp:spPr>
        <a:xfrm>
          <a:off x="2930257" y="633925"/>
          <a:ext cx="1342993" cy="1065200"/>
        </a:xfrm>
        <a:prstGeom prst="roundRect">
          <a:avLst>
            <a:gd name="adj" fmla="val 10000"/>
          </a:avLst>
        </a:prstGeom>
        <a:solidFill>
          <a:srgbClr val="A2E8F3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schemeClr val="tx2">
                  <a:lumMod val="10000"/>
                </a:schemeClr>
              </a:solidFill>
            </a:rPr>
            <a:t>Malware Protection = Endpoint Protection etc</a:t>
          </a:r>
          <a:r>
            <a:rPr lang="fr-FR" sz="1000" kern="1200" dirty="0"/>
            <a:t>.</a:t>
          </a:r>
        </a:p>
      </dsp:txBody>
      <dsp:txXfrm>
        <a:off x="2961456" y="665124"/>
        <a:ext cx="1280595" cy="1002802"/>
      </dsp:txXfrm>
    </dsp:sp>
    <dsp:sp modelId="{363FBC57-EB12-4348-95B1-FB8F1A83A1E1}">
      <dsp:nvSpPr>
        <dsp:cNvPr id="0" name=""/>
        <dsp:cNvSpPr/>
      </dsp:nvSpPr>
      <dsp:spPr>
        <a:xfrm>
          <a:off x="4391550" y="631723"/>
          <a:ext cx="1342993" cy="1067402"/>
        </a:xfrm>
        <a:prstGeom prst="roundRect">
          <a:avLst>
            <a:gd name="adj" fmla="val 10000"/>
          </a:avLst>
        </a:prstGeom>
        <a:solidFill>
          <a:schemeClr val="tx1">
            <a:lumMod val="25000"/>
            <a:lumOff val="75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2">
                  <a:lumMod val="10000"/>
                </a:schemeClr>
              </a:solidFill>
            </a:rPr>
            <a:t>Change in theoretical coverage ratio</a:t>
          </a:r>
          <a:endParaRPr lang="fr-FR" sz="10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4422813" y="662986"/>
        <a:ext cx="1280467" cy="1004876"/>
      </dsp:txXfrm>
    </dsp:sp>
    <dsp:sp modelId="{6D95D52A-D4C0-4637-9350-0BEA858F64DD}">
      <dsp:nvSpPr>
        <dsp:cNvPr id="0" name=""/>
        <dsp:cNvSpPr/>
      </dsp:nvSpPr>
      <dsp:spPr>
        <a:xfrm>
          <a:off x="5854857" y="659595"/>
          <a:ext cx="1566065" cy="1039530"/>
        </a:xfrm>
        <a:prstGeom prst="roundRect">
          <a:avLst>
            <a:gd name="adj" fmla="val 10000"/>
          </a:avLst>
        </a:prstGeom>
        <a:solidFill>
          <a:schemeClr val="tx1">
            <a:lumMod val="25000"/>
            <a:lumOff val="75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2">
                  <a:lumMod val="10000"/>
                </a:schemeClr>
              </a:solidFill>
            </a:rPr>
            <a:t>It is preferable to instantiate and then modify the measure operated in the base</a:t>
          </a:r>
          <a:endParaRPr lang="fr-FR" sz="10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885304" y="690042"/>
        <a:ext cx="1505171" cy="978636"/>
      </dsp:txXfrm>
    </dsp:sp>
    <dsp:sp modelId="{85B1D557-CFCD-4749-90C6-B58FD5A464F6}">
      <dsp:nvSpPr>
        <dsp:cNvPr id="0" name=""/>
        <dsp:cNvSpPr/>
      </dsp:nvSpPr>
      <dsp:spPr>
        <a:xfrm>
          <a:off x="7685624" y="1131"/>
          <a:ext cx="1345620" cy="775321"/>
        </a:xfrm>
        <a:prstGeom prst="roundRect">
          <a:avLst>
            <a:gd name="adj" fmla="val 10000"/>
          </a:avLst>
        </a:prstGeom>
        <a:solidFill>
          <a:srgbClr val="DEEAFE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The device must be adapted several times</a:t>
          </a:r>
          <a:endParaRPr lang="fr-FR" sz="1050" kern="1200" dirty="0"/>
        </a:p>
      </dsp:txBody>
      <dsp:txXfrm>
        <a:off x="7708332" y="23839"/>
        <a:ext cx="1300204" cy="729905"/>
      </dsp:txXfrm>
    </dsp:sp>
    <dsp:sp modelId="{0266C0C6-BC07-408C-8659-87E6FA1E5038}">
      <dsp:nvSpPr>
        <dsp:cNvPr id="0" name=""/>
        <dsp:cNvSpPr/>
      </dsp:nvSpPr>
      <dsp:spPr>
        <a:xfrm>
          <a:off x="7683216" y="864342"/>
          <a:ext cx="1344306" cy="797626"/>
        </a:xfrm>
        <a:prstGeom prst="roundRect">
          <a:avLst>
            <a:gd name="adj" fmla="val 10000"/>
          </a:avLst>
        </a:prstGeom>
        <a:solidFill>
          <a:srgbClr val="DEEAFE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tx2">
                  <a:lumMod val="10000"/>
                </a:schemeClr>
              </a:solidFill>
            </a:rPr>
            <a:t>Redefining allows instantiating from this new model</a:t>
          </a:r>
          <a:endParaRPr lang="fr-FR" sz="105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7706578" y="887704"/>
        <a:ext cx="1297582" cy="7509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F62FC-3A4B-4E91-8685-FAAB755DAE20}">
      <dsp:nvSpPr>
        <dsp:cNvPr id="0" name=""/>
        <dsp:cNvSpPr/>
      </dsp:nvSpPr>
      <dsp:spPr>
        <a:xfrm>
          <a:off x="83428" y="0"/>
          <a:ext cx="2134869" cy="1601152"/>
        </a:xfrm>
        <a:prstGeom prst="upArrow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B9906B9B-CFED-4A84-8368-1E52E6B43639}">
      <dsp:nvSpPr>
        <dsp:cNvPr id="0" name=""/>
        <dsp:cNvSpPr/>
      </dsp:nvSpPr>
      <dsp:spPr>
        <a:xfrm>
          <a:off x="2282344" y="0"/>
          <a:ext cx="3826115" cy="1601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Construction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Initial </a:t>
          </a:r>
          <a:r>
            <a:rPr lang="fr-FR" sz="1100" kern="1200" dirty="0" err="1"/>
            <a:t>Build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Has a consequence on a risk: progress allows to cover the risk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Does not impact policy scores (but visible link)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Must be an identified / planned action			</a:t>
          </a:r>
          <a:r>
            <a:rPr lang="fr-FR" sz="1100" kern="1200" dirty="0">
              <a:sym typeface="Wingdings" panose="05000000000000000000" pitchFamily="2" charset="2"/>
            </a:rPr>
            <a:t> Target base</a:t>
          </a:r>
          <a:endParaRPr lang="fr-FR" sz="1100" kern="1200" dirty="0"/>
        </a:p>
      </dsp:txBody>
      <dsp:txXfrm>
        <a:off x="2282344" y="0"/>
        <a:ext cx="3826115" cy="1601152"/>
      </dsp:txXfrm>
    </dsp:sp>
    <dsp:sp modelId="{E491653F-1368-4F3F-A231-B2D2DE70CE01}">
      <dsp:nvSpPr>
        <dsp:cNvPr id="0" name=""/>
        <dsp:cNvSpPr/>
      </dsp:nvSpPr>
      <dsp:spPr>
        <a:xfrm>
          <a:off x="723889" y="1734581"/>
          <a:ext cx="2134869" cy="1601152"/>
        </a:xfrm>
        <a:prstGeom prst="downArrow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</dsp:sp>
    <dsp:sp modelId="{796D0334-905C-4349-B322-148B1AB6814B}">
      <dsp:nvSpPr>
        <dsp:cNvPr id="0" name=""/>
        <dsp:cNvSpPr/>
      </dsp:nvSpPr>
      <dsp:spPr>
        <a:xfrm>
          <a:off x="2922805" y="1734581"/>
          <a:ext cx="3826115" cy="1601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Operated</a:t>
          </a:r>
          <a:endParaRPr lang="fr-FR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Can be completed to validate the status by:</a:t>
          </a:r>
          <a:endParaRPr lang="fr-FR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 err="1"/>
            <a:t>Improvements</a:t>
          </a:r>
          <a:endParaRPr lang="fr-FR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KPI/</a:t>
          </a:r>
          <a:r>
            <a:rPr lang="fr-FR" sz="1100" kern="1200" dirty="0" err="1"/>
            <a:t>Recurrent</a:t>
          </a:r>
          <a:r>
            <a:rPr lang="fr-FR" sz="1100" kern="1200" dirty="0"/>
            <a:t> </a:t>
          </a:r>
          <a:r>
            <a:rPr lang="fr-FR" sz="1100" kern="1200" dirty="0" err="1"/>
            <a:t>tasks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Impact a risk and a policy (but reduced by the performance of the system)</a:t>
          </a:r>
          <a:endParaRPr lang="fr-FR" sz="1100" kern="1200" dirty="0"/>
        </a:p>
      </dsp:txBody>
      <dsp:txXfrm>
        <a:off x="2922805" y="1734581"/>
        <a:ext cx="3826115" cy="1601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8754A-395F-41F3-AA64-D019412695AA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9E838-9E88-45ED-9811-E101A18BF0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702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9E838-9E88-45ED-9811-E101A18BF01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66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645A8-AEB1-4DE5-AF7D-1BBD8B592AA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79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7.sv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0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-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3568" y="4155926"/>
            <a:ext cx="3600400" cy="252412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00/00/2021</a:t>
            </a:r>
          </a:p>
        </p:txBody>
      </p:sp>
      <p:sp>
        <p:nvSpPr>
          <p:cNvPr id="7" name="Titre 6" descr="Titre de la &#10;présentation&#10;sur trois lignes."/>
          <p:cNvSpPr>
            <a:spLocks noGrp="1"/>
          </p:cNvSpPr>
          <p:nvPr>
            <p:ph type="title" hasCustomPrompt="1"/>
          </p:nvPr>
        </p:nvSpPr>
        <p:spPr bwMode="gray">
          <a:xfrm>
            <a:off x="683568" y="1707654"/>
            <a:ext cx="3600400" cy="1722403"/>
          </a:xfrm>
          <a:noFill/>
        </p:spPr>
        <p:txBody>
          <a:bodyPr lIns="0" rIns="0" anchor="b" anchorCtr="0"/>
          <a:lstStyle>
            <a:lvl1pPr algn="l">
              <a:lnSpc>
                <a:spcPct val="100000"/>
              </a:lnSpc>
              <a:defRPr sz="3200" b="0" i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</a:t>
            </a:r>
            <a:br>
              <a:rPr lang="fr-FR"/>
            </a:br>
            <a:r>
              <a:rPr lang="fr-FR"/>
              <a:t>présentation</a:t>
            </a:r>
            <a:br>
              <a:rPr lang="fr-FR"/>
            </a:br>
            <a:r>
              <a:rPr lang="fr-FR"/>
              <a:t>sur trois lignes.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3568" y="3574072"/>
            <a:ext cx="3600400" cy="446475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Sous-titre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C46483D-E67B-2D01-3E68-2D4819DD7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568" y="771550"/>
            <a:ext cx="3358080" cy="7632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3302589-5D12-4A06-9674-1E58853DB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0"/>
            <a:ext cx="4559300" cy="46355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D9F7787-5E94-C213-6514-25DA64B2C993}"/>
              </a:ext>
            </a:extLst>
          </p:cNvPr>
          <p:cNvSpPr txBox="1"/>
          <p:nvPr/>
        </p:nvSpPr>
        <p:spPr>
          <a:xfrm>
            <a:off x="683568" y="4479578"/>
            <a:ext cx="3096344" cy="2524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anose="020B0604020202020204" pitchFamily="34" charset="0"/>
              <a:buNone/>
              <a:defRPr b="1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 sz="12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0" indent="-14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0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720000" indent="-1095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0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080000" indent="-968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9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fr-FR"/>
              <a:t>tenacy.io</a:t>
            </a:r>
          </a:p>
        </p:txBody>
      </p:sp>
    </p:spTree>
    <p:extLst>
      <p:ext uri="{BB962C8B-B14F-4D97-AF65-F5344CB8AC3E}">
        <p14:creationId xmlns:p14="http://schemas.microsoft.com/office/powerpoint/2010/main" val="2790168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0C1F6FA-622C-4B87-8473-F402DD2D4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"/>
            <a:ext cx="9223199" cy="5184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D263EDF-DEA5-4804-8E5D-6F64EFAB2D2B}"/>
              </a:ext>
            </a:extLst>
          </p:cNvPr>
          <p:cNvSpPr txBox="1"/>
          <p:nvPr/>
        </p:nvSpPr>
        <p:spPr>
          <a:xfrm>
            <a:off x="8686861" y="4884854"/>
            <a:ext cx="457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fld id="{030A49F8-1BF0-4848-929F-7B4DF05DF14B}" type="slidenum">
              <a:rPr lang="fr-FR" sz="900" i="1" smtClean="0">
                <a:solidFill>
                  <a:schemeClr val="tx1"/>
                </a:solidFill>
                <a:latin typeface="+mj-lt"/>
              </a:rPr>
              <a:t>‹N°›</a:t>
            </a:fld>
            <a:endParaRPr lang="fr-FR" sz="1350" i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84CAC5C3-7518-4C2D-A62F-C08E3B1A88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1494" y="1414463"/>
            <a:ext cx="6657975" cy="1543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50">
                <a:solidFill>
                  <a:schemeClr val="accent3">
                    <a:lumMod val="50000"/>
                  </a:schemeClr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99764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_Sous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9BA88B-BF57-4C1F-854C-3CD91F7E9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539792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5E19AC-951D-42D2-964E-1FD295FB03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961" y="754744"/>
            <a:ext cx="4408061" cy="2800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0BCC1D-109E-4801-8490-BADF1EF730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722" y="1122760"/>
            <a:ext cx="7543800" cy="33408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88630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30FF8-3E85-415F-88BB-7CBB4EAD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539792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87263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96D12-57D8-4523-B798-EA65EA33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7AA3D5-9DF4-4E5F-8DFF-1013DF5239BC}"/>
              </a:ext>
            </a:extLst>
          </p:cNvPr>
          <p:cNvSpPr txBox="1"/>
          <p:nvPr userDrawn="1"/>
        </p:nvSpPr>
        <p:spPr>
          <a:xfrm>
            <a:off x="8686861" y="4884854"/>
            <a:ext cx="457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fld id="{030A49F8-1BF0-4848-929F-7B4DF05DF14B}" type="slidenum">
              <a:rPr lang="fr-FR" sz="900" i="1" smtClean="0">
                <a:solidFill>
                  <a:schemeClr val="tx1"/>
                </a:solidFill>
                <a:latin typeface="+mj-lt"/>
              </a:rPr>
              <a:t>‹N°›</a:t>
            </a:fld>
            <a:endParaRPr lang="fr-FR" sz="1350" i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365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96D12-57D8-4523-B798-EA65EA33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7AA3D5-9DF4-4E5F-8DFF-1013DF5239BC}"/>
              </a:ext>
            </a:extLst>
          </p:cNvPr>
          <p:cNvSpPr txBox="1"/>
          <p:nvPr userDrawn="1"/>
        </p:nvSpPr>
        <p:spPr>
          <a:xfrm>
            <a:off x="8686861" y="4884854"/>
            <a:ext cx="457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fld id="{030A49F8-1BF0-4848-929F-7B4DF05DF14B}" type="slidenum">
              <a:rPr lang="fr-FR" sz="900" i="1" smtClean="0">
                <a:solidFill>
                  <a:schemeClr val="tx1"/>
                </a:solidFill>
                <a:latin typeface="+mj-lt"/>
              </a:rPr>
              <a:t>‹N°›</a:t>
            </a:fld>
            <a:endParaRPr lang="fr-FR" sz="1350" i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8937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96D12-57D8-4523-B798-EA65EA33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7AA3D5-9DF4-4E5F-8DFF-1013DF5239BC}"/>
              </a:ext>
            </a:extLst>
          </p:cNvPr>
          <p:cNvSpPr txBox="1"/>
          <p:nvPr userDrawn="1"/>
        </p:nvSpPr>
        <p:spPr>
          <a:xfrm>
            <a:off x="8686861" y="4884854"/>
            <a:ext cx="457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fld id="{030A49F8-1BF0-4848-929F-7B4DF05DF14B}" type="slidenum">
              <a:rPr lang="fr-FR" sz="900" i="1" smtClean="0">
                <a:solidFill>
                  <a:schemeClr val="tx1"/>
                </a:solidFill>
                <a:latin typeface="+mj-lt"/>
              </a:rPr>
              <a:t>‹N°›</a:t>
            </a:fld>
            <a:endParaRPr lang="fr-FR" sz="1350" i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316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96D12-57D8-4523-B798-EA65EA33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7AA3D5-9DF4-4E5F-8DFF-1013DF5239BC}"/>
              </a:ext>
            </a:extLst>
          </p:cNvPr>
          <p:cNvSpPr txBox="1"/>
          <p:nvPr userDrawn="1"/>
        </p:nvSpPr>
        <p:spPr>
          <a:xfrm>
            <a:off x="8686861" y="4884854"/>
            <a:ext cx="457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fld id="{030A49F8-1BF0-4848-929F-7B4DF05DF14B}" type="slidenum">
              <a:rPr lang="fr-FR" sz="900" i="1" smtClean="0">
                <a:solidFill>
                  <a:schemeClr val="tx1"/>
                </a:solidFill>
                <a:latin typeface="+mj-lt"/>
              </a:rPr>
              <a:t>‹N°›</a:t>
            </a:fld>
            <a:endParaRPr lang="fr-FR" sz="1350" i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2218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96D12-57D8-4523-B798-EA65EA33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7AA3D5-9DF4-4E5F-8DFF-1013DF5239BC}"/>
              </a:ext>
            </a:extLst>
          </p:cNvPr>
          <p:cNvSpPr txBox="1"/>
          <p:nvPr userDrawn="1"/>
        </p:nvSpPr>
        <p:spPr>
          <a:xfrm>
            <a:off x="8686861" y="4884854"/>
            <a:ext cx="457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fld id="{030A49F8-1BF0-4848-929F-7B4DF05DF14B}" type="slidenum">
              <a:rPr lang="fr-FR" sz="900" i="1" smtClean="0">
                <a:solidFill>
                  <a:schemeClr val="tx1"/>
                </a:solidFill>
                <a:latin typeface="+mj-lt"/>
              </a:rPr>
              <a:t>‹N°›</a:t>
            </a:fld>
            <a:endParaRPr lang="fr-FR" sz="1350" i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5991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96D12-57D8-4523-B798-EA65EA33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7AA3D5-9DF4-4E5F-8DFF-1013DF5239BC}"/>
              </a:ext>
            </a:extLst>
          </p:cNvPr>
          <p:cNvSpPr txBox="1"/>
          <p:nvPr userDrawn="1"/>
        </p:nvSpPr>
        <p:spPr>
          <a:xfrm>
            <a:off x="8686861" y="4884854"/>
            <a:ext cx="457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fld id="{030A49F8-1BF0-4848-929F-7B4DF05DF14B}" type="slidenum">
              <a:rPr lang="fr-FR" sz="900" i="1" smtClean="0">
                <a:solidFill>
                  <a:schemeClr val="tx1"/>
                </a:solidFill>
                <a:latin typeface="+mj-lt"/>
              </a:rPr>
              <a:t>‹N°›</a:t>
            </a:fld>
            <a:endParaRPr lang="fr-FR" sz="1350" i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8975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96D12-57D8-4523-B798-EA65EA33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7AA3D5-9DF4-4E5F-8DFF-1013DF5239BC}"/>
              </a:ext>
            </a:extLst>
          </p:cNvPr>
          <p:cNvSpPr txBox="1"/>
          <p:nvPr userDrawn="1"/>
        </p:nvSpPr>
        <p:spPr>
          <a:xfrm>
            <a:off x="8686861" y="4884854"/>
            <a:ext cx="457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fld id="{030A49F8-1BF0-4848-929F-7B4DF05DF14B}" type="slidenum">
              <a:rPr lang="fr-FR" sz="900" i="1" smtClean="0">
                <a:solidFill>
                  <a:schemeClr val="tx1"/>
                </a:solidFill>
                <a:latin typeface="+mj-lt"/>
              </a:rPr>
              <a:t>‹N°›</a:t>
            </a:fld>
            <a:endParaRPr lang="fr-FR" sz="1350" i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034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-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3568" y="4155926"/>
            <a:ext cx="3600400" cy="252412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 i="0" cap="all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00/00/2021</a:t>
            </a:r>
          </a:p>
        </p:txBody>
      </p:sp>
      <p:sp>
        <p:nvSpPr>
          <p:cNvPr id="7" name="Titre 6" descr="Titre de la &#10;présentation&#10;sur trois lignes."/>
          <p:cNvSpPr>
            <a:spLocks noGrp="1"/>
          </p:cNvSpPr>
          <p:nvPr>
            <p:ph type="title" hasCustomPrompt="1"/>
          </p:nvPr>
        </p:nvSpPr>
        <p:spPr bwMode="gray">
          <a:xfrm>
            <a:off x="683568" y="1707654"/>
            <a:ext cx="3600400" cy="1722403"/>
          </a:xfrm>
          <a:noFill/>
        </p:spPr>
        <p:txBody>
          <a:bodyPr lIns="0" rIns="0" anchor="b" anchorCtr="0"/>
          <a:lstStyle>
            <a:lvl1pPr algn="l">
              <a:lnSpc>
                <a:spcPct val="100000"/>
              </a:lnSpc>
              <a:defRPr sz="3200" b="0" i="1" cap="none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</a:t>
            </a:r>
            <a:br>
              <a:rPr lang="fr-FR"/>
            </a:br>
            <a:r>
              <a:rPr lang="fr-FR"/>
              <a:t>présentation</a:t>
            </a:r>
            <a:br>
              <a:rPr lang="fr-FR"/>
            </a:br>
            <a:r>
              <a:rPr lang="fr-FR"/>
              <a:t>sur trois lignes.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3568" y="3574072"/>
            <a:ext cx="3600400" cy="446475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Sous-titre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C46483D-E67B-2D01-3E68-2D4819DD7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568" y="771550"/>
            <a:ext cx="3358080" cy="7632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3302589-5D12-4A06-9674-1E58853DB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0"/>
            <a:ext cx="4559300" cy="46355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D9F7787-5E94-C213-6514-25DA64B2C993}"/>
              </a:ext>
            </a:extLst>
          </p:cNvPr>
          <p:cNvSpPr txBox="1"/>
          <p:nvPr/>
        </p:nvSpPr>
        <p:spPr>
          <a:xfrm>
            <a:off x="683568" y="4479578"/>
            <a:ext cx="3096344" cy="2524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anose="020B0604020202020204" pitchFamily="34" charset="0"/>
              <a:buNone/>
              <a:defRPr b="1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 sz="12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0" indent="-14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0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720000" indent="-1095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0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080000" indent="-968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9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fr-FR">
                <a:solidFill>
                  <a:schemeClr val="accent5"/>
                </a:solidFill>
              </a:rPr>
              <a:t>tenacy.io</a:t>
            </a:r>
          </a:p>
        </p:txBody>
      </p:sp>
    </p:spTree>
    <p:extLst>
      <p:ext uri="{BB962C8B-B14F-4D97-AF65-F5344CB8AC3E}">
        <p14:creationId xmlns:p14="http://schemas.microsoft.com/office/powerpoint/2010/main" val="413175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96D12-57D8-4523-B798-EA65EA33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7AA3D5-9DF4-4E5F-8DFF-1013DF5239BC}"/>
              </a:ext>
            </a:extLst>
          </p:cNvPr>
          <p:cNvSpPr txBox="1"/>
          <p:nvPr userDrawn="1"/>
        </p:nvSpPr>
        <p:spPr>
          <a:xfrm>
            <a:off x="8686861" y="4884854"/>
            <a:ext cx="457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fld id="{030A49F8-1BF0-4848-929F-7B4DF05DF14B}" type="slidenum">
              <a:rPr lang="fr-FR" sz="900" i="1" smtClean="0">
                <a:solidFill>
                  <a:schemeClr val="tx1"/>
                </a:solidFill>
                <a:latin typeface="+mj-lt"/>
              </a:rPr>
              <a:t>‹N°›</a:t>
            </a:fld>
            <a:endParaRPr lang="fr-FR" sz="1350" i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6089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96D12-57D8-4523-B798-EA65EA33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7AA3D5-9DF4-4E5F-8DFF-1013DF5239BC}"/>
              </a:ext>
            </a:extLst>
          </p:cNvPr>
          <p:cNvSpPr txBox="1"/>
          <p:nvPr userDrawn="1"/>
        </p:nvSpPr>
        <p:spPr>
          <a:xfrm>
            <a:off x="8686861" y="4884854"/>
            <a:ext cx="457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fld id="{030A49F8-1BF0-4848-929F-7B4DF05DF14B}" type="slidenum">
              <a:rPr lang="fr-FR" sz="900" i="1" smtClean="0">
                <a:solidFill>
                  <a:schemeClr val="tx1"/>
                </a:solidFill>
                <a:latin typeface="+mj-lt"/>
              </a:rPr>
              <a:t>‹N°›</a:t>
            </a:fld>
            <a:endParaRPr lang="fr-FR" sz="1350" i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0611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9E3E60-F1B1-5C48-8DB5-D28859395BE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149500" y="507833"/>
            <a:ext cx="845000" cy="252704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105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GB"/>
              <a:t>Logo</a:t>
            </a:r>
            <a:endParaRPr lang="en-US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3C75820-3654-B240-BA8E-DF5A3DBC26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5619" y="4490187"/>
            <a:ext cx="3052763" cy="126958"/>
          </a:xfrm>
        </p:spPr>
        <p:txBody>
          <a:bodyPr wrap="square" anchor="ctr">
            <a:spAutoFit/>
          </a:bodyPr>
          <a:lstStyle>
            <a:lvl1pPr algn="ctr">
              <a:defRPr sz="825" b="0" i="0" cap="all" spc="150" baseline="0">
                <a:solidFill>
                  <a:schemeClr val="tx1"/>
                </a:solidFill>
                <a:latin typeface="Montserrat Medium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F0A3AF-4B9D-E840-96DE-E9D70EFAB8A8}"/>
              </a:ext>
            </a:extLst>
          </p:cNvPr>
          <p:cNvSpPr txBox="1"/>
          <p:nvPr userDrawn="1"/>
        </p:nvSpPr>
        <p:spPr>
          <a:xfrm>
            <a:off x="1615852" y="2210936"/>
            <a:ext cx="2552018" cy="72162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3600">
                <a:solidFill>
                  <a:schemeClr val="accent1"/>
                </a:solidFill>
              </a:rPr>
              <a:t>Thank you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25C04A-2F31-5D40-B069-2069B84257A6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842935"/>
            <a:ext cx="0" cy="1457632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0E3EC-A764-5545-BE95-1FC87140C3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76131" y="2008776"/>
            <a:ext cx="3000375" cy="1125949"/>
          </a:xfrm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04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139"/>
            <a:ext cx="7762315" cy="622259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3000">
                <a:solidFill>
                  <a:schemeClr val="tx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D486C5B-9BD6-3849-A82C-0FA9FE138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6776" y="1430339"/>
            <a:ext cx="2292350" cy="2832100"/>
          </a:xfrm>
          <a:prstGeom prst="roundRect">
            <a:avLst>
              <a:gd name="adj" fmla="val 3471"/>
            </a:avLst>
          </a:prstGeom>
          <a:solidFill>
            <a:schemeClr val="bg1"/>
          </a:solidFill>
          <a:effectLst>
            <a:outerShdw blurRad="635000" sx="102000" sy="102000" algn="ctr" rotWithShape="0">
              <a:schemeClr val="accent2">
                <a:alpha val="20000"/>
              </a:schemeClr>
            </a:outerShdw>
          </a:effectLst>
        </p:spPr>
        <p:txBody>
          <a:bodyPr lIns="180000" tIns="2232000" rIns="180000" bIns="180000" anchor="t"/>
          <a:lstStyle>
            <a:lvl1pPr marL="0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1pPr>
            <a:lvl2pPr marL="342892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2pPr>
            <a:lvl3pPr marL="685783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3pPr>
            <a:lvl4pPr marL="1028675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4pPr>
            <a:lvl5pPr marL="1371566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0E3FBA1D-68B1-6246-8367-59872D21DB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5" y="1568684"/>
            <a:ext cx="2085362" cy="300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Heading Here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E161CDA-DAAA-D749-85F9-F7BF3F555D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18467" y="1430339"/>
            <a:ext cx="2292350" cy="2832100"/>
          </a:xfrm>
          <a:prstGeom prst="roundRect">
            <a:avLst>
              <a:gd name="adj" fmla="val 3471"/>
            </a:avLst>
          </a:prstGeom>
          <a:solidFill>
            <a:schemeClr val="bg1"/>
          </a:solidFill>
          <a:effectLst>
            <a:outerShdw blurRad="635000" sx="102000" sy="102000" algn="ctr" rotWithShape="0">
              <a:schemeClr val="accent2">
                <a:alpha val="20000"/>
              </a:schemeClr>
            </a:outerShdw>
          </a:effectLst>
        </p:spPr>
        <p:txBody>
          <a:bodyPr lIns="180000" tIns="2232000" rIns="180000" bIns="180000" anchor="t"/>
          <a:lstStyle>
            <a:lvl1pPr marL="0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1pPr>
            <a:lvl2pPr marL="342892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2pPr>
            <a:lvl3pPr marL="685783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3pPr>
            <a:lvl4pPr marL="1028675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4pPr>
            <a:lvl5pPr marL="1371566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02675C5-9B1E-F144-81BB-12AED0F5A3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34356" y="1568684"/>
            <a:ext cx="2085362" cy="300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Heading Here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08B3E1B-2994-9545-9155-351B56C10D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0157" y="1430339"/>
            <a:ext cx="2292350" cy="2832100"/>
          </a:xfrm>
          <a:prstGeom prst="roundRect">
            <a:avLst>
              <a:gd name="adj" fmla="val 3471"/>
            </a:avLst>
          </a:prstGeom>
          <a:solidFill>
            <a:schemeClr val="bg1"/>
          </a:solidFill>
          <a:effectLst>
            <a:outerShdw blurRad="635000" sx="102000" sy="102000" algn="ctr" rotWithShape="0">
              <a:schemeClr val="accent2">
                <a:alpha val="20000"/>
              </a:schemeClr>
            </a:outerShdw>
          </a:effectLst>
        </p:spPr>
        <p:txBody>
          <a:bodyPr lIns="180000" tIns="2232000" rIns="180000" bIns="180000" anchor="t"/>
          <a:lstStyle>
            <a:lvl1pPr marL="0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1pPr>
            <a:lvl2pPr marL="342892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2pPr>
            <a:lvl3pPr marL="685783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3pPr>
            <a:lvl4pPr marL="1028675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4pPr>
            <a:lvl5pPr marL="1371566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D27E24D5-76E8-DB4A-AB29-9E8C75A90B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6047" y="1568684"/>
            <a:ext cx="2085362" cy="300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414485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96D12-57D8-4523-B798-EA65EA33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7AA3D5-9DF4-4E5F-8DFF-1013DF5239BC}"/>
              </a:ext>
            </a:extLst>
          </p:cNvPr>
          <p:cNvSpPr txBox="1"/>
          <p:nvPr userDrawn="1"/>
        </p:nvSpPr>
        <p:spPr>
          <a:xfrm>
            <a:off x="8686861" y="4884854"/>
            <a:ext cx="457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fld id="{030A49F8-1BF0-4848-929F-7B4DF05DF14B}" type="slidenum">
              <a:rPr lang="fr-FR" sz="900" i="1" smtClean="0">
                <a:solidFill>
                  <a:schemeClr val="tx1"/>
                </a:solidFill>
                <a:latin typeface="+mj-lt"/>
              </a:rPr>
              <a:t>‹N°›</a:t>
            </a:fld>
            <a:endParaRPr lang="fr-FR" sz="1350" i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581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calair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2219" y="1347614"/>
            <a:ext cx="2389621" cy="1584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13000" b="0" i="0" cap="none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AFDEB2E-DB33-14D8-0707-670E6AC7F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243" y="2859782"/>
            <a:ext cx="7286165" cy="504056"/>
          </a:xfrm>
        </p:spPr>
        <p:txBody>
          <a:bodyPr anchor="t"/>
          <a:lstStyle>
            <a:lvl1pPr>
              <a:defRPr sz="3200" b="0" i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partie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99DC07-BDCD-339C-E056-E706781B0A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0"/>
            <a:ext cx="1498600" cy="1524000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BA718AB-D8E1-9526-A852-C0326113D4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8850" y="3435351"/>
            <a:ext cx="7285038" cy="648568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9D00B6DA-9FF0-DA01-E6AF-9681898BBEA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4AA67783-1C5B-E37D-4729-2E94ABB693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58243" y="4731990"/>
            <a:ext cx="6803315" cy="26773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r-FR"/>
              <a:t>En-tete / Pied de page - Tenacy_nom de la présentation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5F652E0-829F-3F93-BF5E-98123867BE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En-tete / Pied de page - Tenacy_nom de la présentation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9288BF9-DDFE-7D40-A88C-DEF849D8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3833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81559" y="1212538"/>
            <a:ext cx="3923968" cy="3130239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En-tete / Pied de page - Tenacy_nom de la présentation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D259C5E-481F-4E4B-8E70-59355935C89F}"/>
              </a:ext>
            </a:extLst>
          </p:cNvPr>
          <p:cNvSpPr>
            <a:spLocks noGrp="1"/>
          </p:cNvSpPr>
          <p:nvPr>
            <p:ph idx="13" hasCustomPrompt="1"/>
          </p:nvPr>
        </p:nvSpPr>
        <p:spPr bwMode="gray">
          <a:xfrm>
            <a:off x="4860032" y="1212538"/>
            <a:ext cx="3923968" cy="3130239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418240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81559" y="1212537"/>
            <a:ext cx="3902409" cy="3151257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En-tete / Pied de page - Tenacy_nom de la présentation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B22FCC6C-EA83-C347-B171-4F44B4495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3969" y="1223895"/>
            <a:ext cx="4500031" cy="313023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281B356-62F7-8842-9F5C-AA8139AD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0966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f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7EFFBC1-459E-4670-BADA-0851A3598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67200" cy="4343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0EBA601-21E8-75A1-371F-5A8A836B8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4267200" cy="43434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CE858A3-8EAB-94FC-D203-DCB4C845A058}"/>
              </a:ext>
            </a:extLst>
          </p:cNvPr>
          <p:cNvSpPr txBox="1"/>
          <p:nvPr/>
        </p:nvSpPr>
        <p:spPr>
          <a:xfrm>
            <a:off x="3023828" y="4479578"/>
            <a:ext cx="3096344" cy="2524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anose="020B0604020202020204" pitchFamily="34" charset="0"/>
              <a:buNone/>
              <a:defRPr b="1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 sz="12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0" indent="-14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720000" indent="-1095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0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080000" indent="-968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9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ctr"/>
            <a:r>
              <a:rPr lang="fr-FR">
                <a:solidFill>
                  <a:schemeClr val="accent5"/>
                </a:solidFill>
              </a:rPr>
              <a:t>tenacy.io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D5DFDC-8E29-C3DD-C51A-7B3988AF38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71510"/>
            <a:ext cx="6336704" cy="265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3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96D12-57D8-4523-B798-EA65EA33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117D80-4B7A-4352-959A-D0A39660E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" y="0"/>
            <a:ext cx="9138452" cy="5143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D263EDF-DEA5-4804-8E5D-6F64EFAB2D2B}"/>
              </a:ext>
            </a:extLst>
          </p:cNvPr>
          <p:cNvSpPr txBox="1"/>
          <p:nvPr/>
        </p:nvSpPr>
        <p:spPr>
          <a:xfrm>
            <a:off x="8686861" y="4884854"/>
            <a:ext cx="457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fld id="{030A49F8-1BF0-4848-929F-7B4DF05DF14B}" type="slidenum">
              <a:rPr lang="fr-FR" sz="900" i="1" smtClean="0">
                <a:solidFill>
                  <a:schemeClr val="tx1"/>
                </a:solidFill>
                <a:latin typeface="+mj-lt"/>
              </a:rPr>
              <a:t>‹N°›</a:t>
            </a:fld>
            <a:endParaRPr lang="fr-FR" sz="1350" i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84CAC5C3-7518-4C2D-A62F-C08E3B1A88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1494" y="1414463"/>
            <a:ext cx="6657975" cy="1543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50">
                <a:solidFill>
                  <a:schemeClr val="tx2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1127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96D12-57D8-4523-B798-EA65EA33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117D80-4B7A-4352-959A-D0A39660E9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4" y="0"/>
            <a:ext cx="9138452" cy="5143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17AA3D5-9DF4-4E5F-8DFF-1013DF5239BC}"/>
              </a:ext>
            </a:extLst>
          </p:cNvPr>
          <p:cNvSpPr txBox="1"/>
          <p:nvPr userDrawn="1"/>
        </p:nvSpPr>
        <p:spPr>
          <a:xfrm>
            <a:off x="8686861" y="4884854"/>
            <a:ext cx="457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fld id="{030A49F8-1BF0-4848-929F-7B4DF05DF14B}" type="slidenum">
              <a:rPr lang="fr-FR" sz="900" i="1" smtClean="0">
                <a:solidFill>
                  <a:schemeClr val="tx1"/>
                </a:solidFill>
                <a:latin typeface="+mj-lt"/>
              </a:rPr>
              <a:t>‹N°›</a:t>
            </a:fld>
            <a:endParaRPr lang="fr-FR" sz="1350" i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94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Relationship Id="rId30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95536" y="339502"/>
            <a:ext cx="7718834" cy="64807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95536" y="1223895"/>
            <a:ext cx="8348331" cy="32920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95535" y="4731990"/>
            <a:ext cx="7366023" cy="2677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0" i="0" cap="none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En-tete / Pied de page - Tenacy_nom de la présentation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145832" y="4731990"/>
            <a:ext cx="598035" cy="2677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200" b="1" i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5611A3E-9F57-EE05-18CB-9F6ADF559E2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0"/>
            <a:ext cx="1498600" cy="152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47" r:id="rId2"/>
    <p:sldLayoutId id="2147483799" r:id="rId3"/>
    <p:sldLayoutId id="2147483809" r:id="rId4"/>
    <p:sldLayoutId id="2147483834" r:id="rId5"/>
    <p:sldLayoutId id="2147483816" r:id="rId6"/>
    <p:sldLayoutId id="2147483828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9" r:id="rId18"/>
    <p:sldLayoutId id="2147483860" r:id="rId19"/>
    <p:sldLayoutId id="2147483861" r:id="rId20"/>
    <p:sldLayoutId id="2147483862" r:id="rId21"/>
    <p:sldLayoutId id="2147483864" r:id="rId22"/>
    <p:sldLayoutId id="2147483865" r:id="rId23"/>
    <p:sldLayoutId id="2147483867" r:id="rId2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1" kern="1200" cap="none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85000"/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None/>
        <a:defRPr sz="1200" b="0" i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0" indent="-18046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Tx/>
        <a:buBlip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</a:buBlip>
        <a:defRPr sz="1000" b="0" i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720000" indent="-14553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Tx/>
        <a:buBlip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</a:buBlip>
        <a:defRPr sz="1000" b="0" i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1080000" indent="-9683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openxmlformats.org/officeDocument/2006/relationships/image" Target="../media/image56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55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60.png"/><Relationship Id="rId18" Type="http://schemas.openxmlformats.org/officeDocument/2006/relationships/image" Target="../media/image65.sv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6.xml"/><Relationship Id="rId12" Type="http://schemas.microsoft.com/office/2007/relationships/diagramDrawing" Target="../diagrams/drawing7.xml"/><Relationship Id="rId17" Type="http://schemas.openxmlformats.org/officeDocument/2006/relationships/image" Target="../media/image64.png"/><Relationship Id="rId2" Type="http://schemas.openxmlformats.org/officeDocument/2006/relationships/tags" Target="../tags/tag16.xml"/><Relationship Id="rId16" Type="http://schemas.openxmlformats.org/officeDocument/2006/relationships/image" Target="../media/image63.svg"/><Relationship Id="rId20" Type="http://schemas.openxmlformats.org/officeDocument/2006/relationships/image" Target="../media/image67.sv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diagramColors" Target="../diagrams/colors7.xml"/><Relationship Id="rId5" Type="http://schemas.openxmlformats.org/officeDocument/2006/relationships/tags" Target="../tags/tag19.xml"/><Relationship Id="rId15" Type="http://schemas.openxmlformats.org/officeDocument/2006/relationships/image" Target="../media/image62.png"/><Relationship Id="rId10" Type="http://schemas.openxmlformats.org/officeDocument/2006/relationships/diagramQuickStyle" Target="../diagrams/quickStyle7.xml"/><Relationship Id="rId19" Type="http://schemas.openxmlformats.org/officeDocument/2006/relationships/image" Target="../media/image66.png"/><Relationship Id="rId4" Type="http://schemas.openxmlformats.org/officeDocument/2006/relationships/tags" Target="../tags/tag18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6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68.png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69.png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29.xml"/><Relationship Id="rId7" Type="http://schemas.openxmlformats.org/officeDocument/2006/relationships/image" Target="../media/image7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tags" Target="../tags/tag34.xml"/><Relationship Id="rId7" Type="http://schemas.openxmlformats.org/officeDocument/2006/relationships/diagramLayout" Target="../diagrams/layout8.xml"/><Relationship Id="rId12" Type="http://schemas.openxmlformats.org/officeDocument/2006/relationships/image" Target="../media/image7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diagramData" Target="../diagrams/data8.xml"/><Relationship Id="rId11" Type="http://schemas.openxmlformats.org/officeDocument/2006/relationships/image" Target="../media/image72.png"/><Relationship Id="rId5" Type="http://schemas.openxmlformats.org/officeDocument/2006/relationships/slideLayout" Target="../slideLayouts/slideLayout6.xml"/><Relationship Id="rId10" Type="http://schemas.microsoft.com/office/2007/relationships/diagramDrawing" Target="../diagrams/drawing8.xml"/><Relationship Id="rId4" Type="http://schemas.openxmlformats.org/officeDocument/2006/relationships/tags" Target="../tags/tag35.xml"/><Relationship Id="rId9" Type="http://schemas.openxmlformats.org/officeDocument/2006/relationships/diagramColors" Target="../diagrams/colors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77.sv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76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7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d0a6s7YH0q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0.sv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8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2.xml"/><Relationship Id="rId7" Type="http://schemas.openxmlformats.org/officeDocument/2006/relationships/image" Target="../media/image2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5.svg"/><Relationship Id="rId5" Type="http://schemas.openxmlformats.org/officeDocument/2006/relationships/tags" Target="../tags/tag14.xml"/><Relationship Id="rId10" Type="http://schemas.openxmlformats.org/officeDocument/2006/relationships/image" Target="../media/image24.png"/><Relationship Id="rId4" Type="http://schemas.openxmlformats.org/officeDocument/2006/relationships/tags" Target="../tags/tag13.xml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26" Type="http://schemas.openxmlformats.org/officeDocument/2006/relationships/image" Target="../media/image50.svg"/><Relationship Id="rId3" Type="http://schemas.openxmlformats.org/officeDocument/2006/relationships/image" Target="../media/image27.svg"/><Relationship Id="rId21" Type="http://schemas.openxmlformats.org/officeDocument/2006/relationships/image" Target="../media/image45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24" Type="http://schemas.openxmlformats.org/officeDocument/2006/relationships/image" Target="../media/image48.pn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994C085-D05B-1DEB-F18D-82C0BD4095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16052" y="4319451"/>
            <a:ext cx="999641" cy="574766"/>
          </a:xfrm>
        </p:spPr>
        <p:txBody>
          <a:bodyPr/>
          <a:lstStyle/>
          <a:p>
            <a:r>
              <a:rPr lang="fr-FR"/>
              <a:t>V1.0 </a:t>
            </a:r>
          </a:p>
          <a:p>
            <a:r>
              <a:rPr lang="fr-FR"/>
              <a:t>12/10/2022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E361D09-26E0-F60C-1CD1-B8D987193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35" y="1520347"/>
            <a:ext cx="7689272" cy="1058218"/>
          </a:xfrm>
        </p:spPr>
        <p:txBody>
          <a:bodyPr/>
          <a:lstStyle/>
          <a:p>
            <a:r>
              <a:rPr lang="fr-FR" sz="3200"/>
              <a:t>1st Training</a:t>
            </a:r>
            <a:br>
              <a:rPr lang="fr-FR" sz="3200" dirty="0"/>
            </a:br>
            <a:r>
              <a:rPr lang="fr-FR" sz="3200" dirty="0"/>
              <a:t>Introduction to TENACY </a:t>
            </a:r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0820831C-610C-F600-490C-DBC93952290C}"/>
              </a:ext>
            </a:extLst>
          </p:cNvPr>
          <p:cNvSpPr txBox="1">
            <a:spLocks/>
          </p:cNvSpPr>
          <p:nvPr/>
        </p:nvSpPr>
        <p:spPr>
          <a:xfrm>
            <a:off x="135630" y="5693315"/>
            <a:ext cx="1418850" cy="3734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anose="020B0604020202020204" pitchFamily="34" charset="0"/>
              <a:buNone/>
              <a:defRPr sz="1400" b="0" i="1" kern="120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0" indent="-180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720000" indent="-145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080000" indent="-968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0774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9AAC48-B7A0-4D46-9424-BBE9146F5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59" y="1046137"/>
            <a:ext cx="3902409" cy="3317658"/>
          </a:xfrm>
        </p:spPr>
        <p:txBody>
          <a:bodyPr/>
          <a:lstStyle/>
          <a:p>
            <a:r>
              <a:rPr lang="en-US" dirty="0"/>
              <a:t>Methods, supports et documentations</a:t>
            </a:r>
            <a:endParaRPr lang="en-US" noProof="0" dirty="0"/>
          </a:p>
          <a:p>
            <a:endParaRPr lang="en-US" noProof="0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7589382-1829-4D13-8649-04242E4D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endParaRPr lang="fr-FR" dirty="0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EACF54C5-C10E-40F7-BBA0-21E59A03F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398715"/>
              </p:ext>
            </p:extLst>
          </p:nvPr>
        </p:nvGraphicFramePr>
        <p:xfrm>
          <a:off x="395536" y="1650569"/>
          <a:ext cx="7810295" cy="278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0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4A2E30-9828-4F8C-88C5-86F2A2DC8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Rights</a:t>
            </a:r>
            <a:r>
              <a:rPr lang="fr-FR" dirty="0"/>
              <a:t> management and </a:t>
            </a:r>
            <a:r>
              <a:rPr lang="fr-FR" dirty="0" err="1"/>
              <a:t>access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C6B22B-F432-4578-ABA8-86C576C6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278DEB8-BEC3-4E14-90CE-E4FBE4AD4AB3}"/>
              </a:ext>
            </a:extLst>
          </p:cNvPr>
          <p:cNvSpPr txBox="1"/>
          <p:nvPr/>
        </p:nvSpPr>
        <p:spPr>
          <a:xfrm>
            <a:off x="349247" y="1410109"/>
            <a:ext cx="743434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 fontAlgn="base">
              <a:spcBef>
                <a:spcPct val="0"/>
              </a:spcBef>
              <a:spcAft>
                <a:spcPct val="0"/>
              </a:spcAft>
              <a:buClr>
                <a:srgbClr val="2C5263"/>
              </a:buClr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black"/>
                </a:solidFill>
                <a:latin typeface="Montserrat light"/>
              </a:rPr>
              <a:t>At </a:t>
            </a:r>
            <a:r>
              <a:rPr lang="fr-FR" sz="900" dirty="0" err="1">
                <a:solidFill>
                  <a:prstClr val="black"/>
                </a:solidFill>
                <a:latin typeface="Montserrat light"/>
              </a:rPr>
              <a:t>creation</a:t>
            </a:r>
            <a:r>
              <a:rPr lang="fr-FR" sz="900" dirty="0">
                <a:solidFill>
                  <a:prstClr val="black"/>
                </a:solidFill>
                <a:latin typeface="Montserrat light"/>
              </a:rPr>
              <a:t> </a:t>
            </a:r>
            <a:r>
              <a:rPr lang="fr-FR" sz="900" dirty="0" err="1">
                <a:solidFill>
                  <a:prstClr val="black"/>
                </a:solidFill>
                <a:latin typeface="Montserrat light"/>
              </a:rPr>
              <a:t>you</a:t>
            </a:r>
            <a:r>
              <a:rPr lang="fr-FR" sz="900" dirty="0">
                <a:solidFill>
                  <a:prstClr val="black"/>
                </a:solidFill>
                <a:latin typeface="Montserrat light"/>
              </a:rPr>
              <a:t> must configure :</a:t>
            </a:r>
          </a:p>
          <a:p>
            <a:pPr marL="557213" lvl="1" indent="-214313">
              <a:buClr>
                <a:srgbClr val="2C5263"/>
              </a:buClr>
              <a:buFont typeface="Courier New" panose="02070309020205020404" pitchFamily="49" charset="0"/>
              <a:buChar char="o"/>
            </a:pPr>
            <a:r>
              <a:rPr lang="fr-FR" sz="900" dirty="0" err="1">
                <a:solidFill>
                  <a:prstClr val="black"/>
                </a:solidFill>
                <a:latin typeface="Montserrat light"/>
                <a:cs typeface="Arial" panose="020B0604020202020204" pitchFamily="34" charset="0"/>
              </a:rPr>
              <a:t>Its</a:t>
            </a:r>
            <a:r>
              <a:rPr lang="fr-FR" sz="900" dirty="0">
                <a:solidFill>
                  <a:prstClr val="black"/>
                </a:solidFill>
                <a:latin typeface="Montserrat light"/>
                <a:cs typeface="Arial" panose="020B0604020202020204" pitchFamily="34" charset="0"/>
              </a:rPr>
              <a:t> mail (la clé) </a:t>
            </a:r>
            <a:r>
              <a:rPr lang="en-US" sz="900" dirty="0">
                <a:solidFill>
                  <a:prstClr val="black"/>
                </a:solidFill>
                <a:latin typeface="Montserrat light"/>
                <a:cs typeface="Arial" panose="020B0604020202020204" pitchFamily="34" charset="0"/>
              </a:rPr>
              <a:t>and its name (to generate the initials)</a:t>
            </a:r>
          </a:p>
          <a:p>
            <a:pPr marL="557213" lvl="1" indent="-214313">
              <a:buClr>
                <a:srgbClr val="2C5263"/>
              </a:buClr>
              <a:buFont typeface="Courier New" panose="02070309020205020404" pitchFamily="49" charset="0"/>
              <a:buChar char="o"/>
            </a:pPr>
            <a:r>
              <a:rPr lang="en-US" sz="900" dirty="0">
                <a:solidFill>
                  <a:prstClr val="black"/>
                </a:solidFill>
                <a:latin typeface="Montserrat light"/>
              </a:rPr>
              <a:t>The connection method (SAML or password)</a:t>
            </a:r>
          </a:p>
          <a:p>
            <a:pPr marL="557213" lvl="1" indent="-214313">
              <a:buClr>
                <a:srgbClr val="2C5263"/>
              </a:buClr>
              <a:buFont typeface="Courier New" panose="02070309020205020404" pitchFamily="49" charset="0"/>
              <a:buChar char="o"/>
            </a:pPr>
            <a:r>
              <a:rPr lang="en-US" sz="900" dirty="0">
                <a:solidFill>
                  <a:prstClr val="black"/>
                </a:solidFill>
                <a:latin typeface="Montserrat light"/>
                <a:cs typeface="Arial" panose="020B0604020202020204" pitchFamily="34" charset="0"/>
              </a:rPr>
              <a:t>Its role and scope of intervention: Roles cannot be cumulative.</a:t>
            </a:r>
          </a:p>
          <a:p>
            <a:pPr marL="557213" lvl="1" indent="-214313">
              <a:buClr>
                <a:srgbClr val="2C5263"/>
              </a:buClr>
              <a:buFont typeface="Courier New" panose="02070309020205020404" pitchFamily="49" charset="0"/>
              <a:buChar char="o"/>
            </a:pPr>
            <a:endParaRPr lang="fr-FR" sz="900" dirty="0">
              <a:solidFill>
                <a:prstClr val="black"/>
              </a:solidFill>
              <a:latin typeface="Montserrat light"/>
            </a:endParaRPr>
          </a:p>
          <a:p>
            <a:pPr marL="557213" lvl="1" indent="-214313">
              <a:buClr>
                <a:srgbClr val="2C5263"/>
              </a:buClr>
              <a:buFont typeface="Courier New" panose="02070309020205020404" pitchFamily="49" charset="0"/>
              <a:buChar char="o"/>
            </a:pPr>
            <a:endParaRPr lang="fr-FR" sz="900" dirty="0">
              <a:solidFill>
                <a:prstClr val="black"/>
              </a:solidFill>
              <a:latin typeface="Montserrat light"/>
            </a:endParaRPr>
          </a:p>
          <a:p>
            <a:pPr marL="214313" indent="-214313" defTabSz="342900" fontAlgn="base">
              <a:spcBef>
                <a:spcPct val="0"/>
              </a:spcBef>
              <a:spcAft>
                <a:spcPct val="0"/>
              </a:spcAft>
              <a:buClr>
                <a:srgbClr val="2C5263"/>
              </a:buClr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Montserrat light"/>
                <a:cs typeface="Arial" panose="020B0604020202020204" pitchFamily="34" charset="0"/>
              </a:rPr>
              <a:t>Groups do </a:t>
            </a:r>
            <a:r>
              <a:rPr lang="en-US" sz="900" b="1" dirty="0">
                <a:solidFill>
                  <a:prstClr val="black"/>
                </a:solidFill>
                <a:latin typeface="Montserrat light"/>
                <a:cs typeface="Arial" panose="020B0604020202020204" pitchFamily="34" charset="0"/>
              </a:rPr>
              <a:t>not grant </a:t>
            </a:r>
            <a:r>
              <a:rPr lang="en-US" sz="900" dirty="0">
                <a:solidFill>
                  <a:prstClr val="black"/>
                </a:solidFill>
                <a:latin typeface="Montserrat light"/>
                <a:cs typeface="Arial" panose="020B0604020202020204" pitchFamily="34" charset="0"/>
              </a:rPr>
              <a:t>roles but </a:t>
            </a:r>
            <a:r>
              <a:rPr lang="en-US" sz="900" b="1" dirty="0">
                <a:solidFill>
                  <a:prstClr val="black"/>
                </a:solidFill>
                <a:latin typeface="Montserrat light"/>
                <a:cs typeface="Arial" panose="020B0604020202020204" pitchFamily="34" charset="0"/>
              </a:rPr>
              <a:t>rights</a:t>
            </a:r>
            <a:r>
              <a:rPr lang="en-US" sz="900" dirty="0">
                <a:solidFill>
                  <a:prstClr val="black"/>
                </a:solidFill>
                <a:latin typeface="Montserrat light"/>
                <a:cs typeface="Arial" panose="020B0604020202020204" pitchFamily="34" charset="0"/>
              </a:rPr>
              <a:t> over objects (actions, indicators etc.)</a:t>
            </a:r>
            <a:endParaRPr lang="fr-FR" sz="900" dirty="0">
              <a:solidFill>
                <a:prstClr val="black"/>
              </a:solidFill>
              <a:latin typeface="Montserrat light"/>
              <a:cs typeface="Arial" panose="020B0604020202020204" pitchFamily="34" charset="0"/>
            </a:endParaRPr>
          </a:p>
          <a:p>
            <a:pPr marL="214313" indent="-214313" defTabSz="342900" fontAlgn="base">
              <a:spcBef>
                <a:spcPct val="0"/>
              </a:spcBef>
              <a:spcAft>
                <a:spcPct val="0"/>
              </a:spcAft>
              <a:buClr>
                <a:srgbClr val="2C5263"/>
              </a:buClr>
              <a:buFont typeface="Arial" panose="020B0604020202020204" pitchFamily="34" charset="0"/>
              <a:buChar char="•"/>
              <a:defRPr/>
            </a:pPr>
            <a:endParaRPr lang="fr-FR" sz="900" dirty="0">
              <a:solidFill>
                <a:prstClr val="black"/>
              </a:solidFill>
              <a:latin typeface="Montserrat light"/>
              <a:cs typeface="Arial" panose="020B0604020202020204" pitchFamily="34" charset="0"/>
            </a:endParaRPr>
          </a:p>
          <a:p>
            <a:pPr marL="214313" indent="-214313" defTabSz="342900" fontAlgn="base">
              <a:spcBef>
                <a:spcPct val="0"/>
              </a:spcBef>
              <a:spcAft>
                <a:spcPct val="0"/>
              </a:spcAft>
              <a:buClr>
                <a:srgbClr val="2C5263"/>
              </a:buClr>
              <a:buFont typeface="Arial" panose="020B0604020202020204" pitchFamily="34" charset="0"/>
              <a:buChar char="•"/>
              <a:defRPr/>
            </a:pPr>
            <a:endParaRPr lang="fr-FR" sz="900" dirty="0">
              <a:solidFill>
                <a:prstClr val="black"/>
              </a:solidFill>
              <a:latin typeface="Montserrat light"/>
              <a:cs typeface="Arial" panose="020B0604020202020204" pitchFamily="34" charset="0"/>
            </a:endParaRPr>
          </a:p>
          <a:p>
            <a:pPr marL="214313" indent="-214313" defTabSz="342900" fontAlgn="base">
              <a:spcBef>
                <a:spcPct val="0"/>
              </a:spcBef>
              <a:spcAft>
                <a:spcPct val="0"/>
              </a:spcAft>
              <a:buClr>
                <a:srgbClr val="2C5263"/>
              </a:buClr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Montserrat light"/>
                <a:cs typeface="Arial" panose="020B0604020202020204" pitchFamily="34" charset="0"/>
              </a:rPr>
              <a:t>A user can be a </a:t>
            </a:r>
            <a:r>
              <a:rPr lang="en-US" sz="900" b="1" dirty="0">
                <a:solidFill>
                  <a:prstClr val="black"/>
                </a:solidFill>
                <a:latin typeface="Montserrat light"/>
                <a:cs typeface="Arial" panose="020B0604020202020204" pitchFamily="34" charset="0"/>
              </a:rPr>
              <a:t>member of multiple groups</a:t>
            </a:r>
            <a:r>
              <a:rPr lang="en-US" sz="900" dirty="0">
                <a:solidFill>
                  <a:prstClr val="black"/>
                </a:solidFill>
                <a:latin typeface="Montserrat light"/>
                <a:cs typeface="Arial" panose="020B0604020202020204" pitchFamily="34" charset="0"/>
              </a:rPr>
              <a:t>.</a:t>
            </a:r>
            <a:endParaRPr lang="fr-FR" sz="900" b="1" dirty="0">
              <a:solidFill>
                <a:prstClr val="black"/>
              </a:solidFill>
              <a:latin typeface="Montserrat light"/>
            </a:endParaRP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2C5263"/>
              </a:buClr>
              <a:defRPr/>
            </a:pPr>
            <a:endParaRPr lang="fr-FR" sz="900" dirty="0">
              <a:solidFill>
                <a:prstClr val="black"/>
              </a:solidFill>
              <a:latin typeface="Montserrat light"/>
              <a:cs typeface="Arial" panose="020B0604020202020204" pitchFamily="34" charset="0"/>
            </a:endParaRP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2C5263"/>
              </a:buClr>
              <a:defRPr/>
            </a:pPr>
            <a:endParaRPr lang="fr-FR" sz="900" dirty="0">
              <a:solidFill>
                <a:prstClr val="black"/>
              </a:solidFill>
              <a:latin typeface="Montserrat light"/>
              <a:cs typeface="Arial" panose="020B0604020202020204" pitchFamily="34" charset="0"/>
            </a:endParaRPr>
          </a:p>
          <a:p>
            <a:pPr marL="214313" indent="-214313" defTabSz="342900" fontAlgn="base">
              <a:spcBef>
                <a:spcPct val="0"/>
              </a:spcBef>
              <a:spcAft>
                <a:spcPct val="0"/>
              </a:spcAft>
              <a:buClr>
                <a:srgbClr val="2C5263"/>
              </a:buClr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Montserrat light"/>
                <a:cs typeface="Arial" panose="020B0604020202020204" pitchFamily="34" charset="0"/>
              </a:rPr>
              <a:t>The </a:t>
            </a:r>
            <a:r>
              <a:rPr lang="en-US" sz="900" b="1" dirty="0">
                <a:solidFill>
                  <a:prstClr val="black"/>
                </a:solidFill>
                <a:latin typeface="Montserrat light"/>
                <a:cs typeface="Arial" panose="020B0604020202020204" pitchFamily="34" charset="0"/>
              </a:rPr>
              <a:t>functions</a:t>
            </a:r>
            <a:r>
              <a:rPr lang="en-US" sz="900" dirty="0">
                <a:solidFill>
                  <a:prstClr val="black"/>
                </a:solidFill>
                <a:latin typeface="Montserrat light"/>
                <a:cs typeface="Arial" panose="020B0604020202020204" pitchFamily="34" charset="0"/>
              </a:rPr>
              <a:t> are to be used in the evaluation framework</a:t>
            </a:r>
            <a:endParaRPr lang="fr-FR" sz="900" dirty="0">
              <a:solidFill>
                <a:prstClr val="black"/>
              </a:solidFill>
              <a:latin typeface="Montserrat light"/>
            </a:endParaRPr>
          </a:p>
          <a:p>
            <a:pPr marL="214313" indent="-214313" defTabSz="342900" fontAlgn="base">
              <a:spcBef>
                <a:spcPct val="0"/>
              </a:spcBef>
              <a:spcAft>
                <a:spcPct val="0"/>
              </a:spcAft>
              <a:buClr>
                <a:srgbClr val="2C5263"/>
              </a:buClr>
              <a:buFont typeface="Arial" panose="020B0604020202020204" pitchFamily="34" charset="0"/>
              <a:buChar char="•"/>
              <a:defRPr/>
            </a:pPr>
            <a:endParaRPr lang="fr-FR" sz="900" dirty="0">
              <a:solidFill>
                <a:prstClr val="black"/>
              </a:solidFill>
              <a:latin typeface="Montserrat light"/>
            </a:endParaRPr>
          </a:p>
          <a:p>
            <a:pPr marL="214313" indent="-214313" defTabSz="342900" fontAlgn="base">
              <a:spcBef>
                <a:spcPct val="0"/>
              </a:spcBef>
              <a:spcAft>
                <a:spcPct val="0"/>
              </a:spcAft>
              <a:buClr>
                <a:srgbClr val="2C5263"/>
              </a:buClr>
              <a:buFont typeface="Arial" panose="020B0604020202020204" pitchFamily="34" charset="0"/>
              <a:buChar char="•"/>
              <a:defRPr/>
            </a:pPr>
            <a:endParaRPr lang="fr-FR" sz="900" dirty="0">
              <a:solidFill>
                <a:prstClr val="black"/>
              </a:solidFill>
              <a:latin typeface="Montserrat light"/>
            </a:endParaRPr>
          </a:p>
          <a:p>
            <a:pPr marL="214313" indent="-214313" defTabSz="342900" fontAlgn="base">
              <a:spcBef>
                <a:spcPct val="0"/>
              </a:spcBef>
              <a:spcAft>
                <a:spcPct val="0"/>
              </a:spcAft>
              <a:buClr>
                <a:srgbClr val="2C5263"/>
              </a:buClr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Montserrat light"/>
              </a:rPr>
              <a:t>A </a:t>
            </a:r>
            <a:r>
              <a:rPr lang="en-US" sz="900" b="1" dirty="0">
                <a:solidFill>
                  <a:prstClr val="black"/>
                </a:solidFill>
                <a:latin typeface="Montserrat light"/>
              </a:rPr>
              <a:t>weekly summary </a:t>
            </a:r>
            <a:r>
              <a:rPr lang="en-US" sz="900" dirty="0">
                <a:solidFill>
                  <a:prstClr val="black"/>
                </a:solidFill>
                <a:latin typeface="Montserrat light"/>
              </a:rPr>
              <a:t>(Monday morning) can be configured for each user: it contains a reminder of the affected actions.</a:t>
            </a:r>
          </a:p>
          <a:p>
            <a:pPr marL="214313" indent="-214313" defTabSz="342900" fontAlgn="base">
              <a:spcBef>
                <a:spcPct val="0"/>
              </a:spcBef>
              <a:spcAft>
                <a:spcPct val="0"/>
              </a:spcAft>
              <a:buClr>
                <a:srgbClr val="2C5263"/>
              </a:buClr>
              <a:buFont typeface="Arial" panose="020B0604020202020204" pitchFamily="34" charset="0"/>
              <a:buChar char="•"/>
              <a:defRPr/>
            </a:pPr>
            <a:endParaRPr lang="fr-FR" sz="900" dirty="0">
              <a:solidFill>
                <a:prstClr val="black"/>
              </a:solidFill>
              <a:latin typeface="Montserrat light"/>
            </a:endParaRPr>
          </a:p>
          <a:p>
            <a:pPr marL="214313" indent="-214313" defTabSz="342900" fontAlgn="base">
              <a:spcBef>
                <a:spcPct val="0"/>
              </a:spcBef>
              <a:spcAft>
                <a:spcPct val="0"/>
              </a:spcAft>
              <a:buClr>
                <a:srgbClr val="2C5263"/>
              </a:buClr>
              <a:buFont typeface="Arial" panose="020B0604020202020204" pitchFamily="34" charset="0"/>
              <a:buChar char="•"/>
              <a:defRPr/>
            </a:pPr>
            <a:endParaRPr lang="fr-FR" sz="900" dirty="0">
              <a:solidFill>
                <a:prstClr val="black"/>
              </a:solidFill>
              <a:latin typeface="Montserrat light"/>
            </a:endParaRPr>
          </a:p>
          <a:p>
            <a:pPr marL="214313" indent="-214313" defTabSz="342900" fontAlgn="base">
              <a:spcBef>
                <a:spcPct val="0"/>
              </a:spcBef>
              <a:spcAft>
                <a:spcPct val="0"/>
              </a:spcAft>
              <a:buClr>
                <a:srgbClr val="2C5263"/>
              </a:buClr>
              <a:buFont typeface="Arial" panose="020B0604020202020204" pitchFamily="34" charset="0"/>
              <a:buChar char="•"/>
              <a:defRPr/>
            </a:pPr>
            <a:r>
              <a:rPr lang="en-US" sz="900" b="1" dirty="0">
                <a:solidFill>
                  <a:prstClr val="black"/>
                </a:solidFill>
                <a:latin typeface="Montserrat light"/>
              </a:rPr>
              <a:t>Reminders</a:t>
            </a:r>
            <a:r>
              <a:rPr lang="en-US" sz="900" dirty="0">
                <a:solidFill>
                  <a:prstClr val="black"/>
                </a:solidFill>
                <a:latin typeface="Montserrat light"/>
              </a:rPr>
              <a:t> can also be sent manually (for a user or for a theme).</a:t>
            </a:r>
            <a:endParaRPr lang="fr-FR" sz="900" dirty="0">
              <a:solidFill>
                <a:prstClr val="black"/>
              </a:solidFill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4824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1EC11FD-9C49-B1ED-2827-655FBC6C2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42B544-8E4A-4DAD-B207-24BBCB22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endParaRPr lang="fr-FR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87E8055-3968-4915-A93B-A8860CE81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225822"/>
              </p:ext>
            </p:extLst>
          </p:nvPr>
        </p:nvGraphicFramePr>
        <p:xfrm>
          <a:off x="395535" y="1155468"/>
          <a:ext cx="8465831" cy="354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4049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D62261F-F748-47BA-97D7-2FFEFB07F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46" y="1775226"/>
            <a:ext cx="8345508" cy="891624"/>
          </a:xfr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3200" dirty="0" err="1">
                <a:solidFill>
                  <a:schemeClr val="bg2"/>
                </a:solidFill>
              </a:rPr>
              <a:t>Summary</a:t>
            </a:r>
            <a:r>
              <a:rPr lang="fr-FR" sz="3200" dirty="0">
                <a:solidFill>
                  <a:schemeClr val="bg2"/>
                </a:solidFill>
              </a:rPr>
              <a:t> : </a:t>
            </a:r>
            <a:r>
              <a:rPr lang="fr-FR" sz="3200" dirty="0" err="1">
                <a:solidFill>
                  <a:schemeClr val="bg2"/>
                </a:solidFill>
              </a:rPr>
              <a:t>Functional</a:t>
            </a:r>
            <a:r>
              <a:rPr lang="fr-FR" sz="3200" dirty="0">
                <a:solidFill>
                  <a:schemeClr val="bg2"/>
                </a:solidFill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411945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62BF108-BC5E-46D0-9B8A-CD7E9F87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Model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90D2E8BE-DFF7-4EBB-A9A7-9082D8C89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7002761"/>
              </p:ext>
            </p:extLst>
          </p:nvPr>
        </p:nvGraphicFramePr>
        <p:xfrm>
          <a:off x="1235092" y="1156628"/>
          <a:ext cx="6501897" cy="355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que 4">
            <a:extLst>
              <a:ext uri="{FF2B5EF4-FFF2-40B4-BE49-F238E27FC236}">
                <a16:creationId xmlns:a16="http://schemas.microsoft.com/office/drawing/2014/main" id="{60AD80B4-EBE2-4EFA-BD07-21FAD4D774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5159" y="1609547"/>
            <a:ext cx="614250" cy="702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AB03539B-A9C6-4B1A-A80F-1153EEB6F3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78580" y="1609547"/>
            <a:ext cx="877500" cy="7020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D8D6AF0F-144E-4562-B545-1C328C76D8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75146" y="1609547"/>
            <a:ext cx="702000" cy="7020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96B17543-F375-4815-8C75-69889D8C74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03856" y="1609547"/>
            <a:ext cx="789751" cy="70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9AAC48-B7A0-4D46-9424-BBE9146F5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59" y="987574"/>
            <a:ext cx="3999248" cy="3376221"/>
          </a:xfrm>
          <a:prstGeom prst="rect">
            <a:avLst/>
          </a:prstGeom>
        </p:spPr>
        <p:txBody>
          <a:bodyPr/>
          <a:lstStyle/>
          <a:p>
            <a:r>
              <a:rPr lang="fr-FR" sz="1350" dirty="0" err="1"/>
              <a:t>Perimeters</a:t>
            </a:r>
            <a:r>
              <a:rPr lang="fr-FR" sz="1350" dirty="0"/>
              <a:t>, </a:t>
            </a:r>
            <a:r>
              <a:rPr lang="fr-FR" sz="1350" dirty="0" err="1"/>
              <a:t>Measures</a:t>
            </a:r>
            <a:r>
              <a:rPr lang="fr-FR" sz="1350" dirty="0"/>
              <a:t> and Security base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7589382-1829-4D13-8649-04242E4D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1633"/>
            <a:ext cx="7718834" cy="855941"/>
          </a:xfrm>
        </p:spPr>
        <p:txBody>
          <a:bodyPr/>
          <a:lstStyle/>
          <a:p>
            <a:r>
              <a:rPr lang="fr-FR" dirty="0" err="1"/>
              <a:t>Summary</a:t>
            </a:r>
            <a:endParaRPr lang="fr-FR" dirty="0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EACF54C5-C10E-40F7-BBA0-21E59A03F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373355"/>
              </p:ext>
            </p:extLst>
          </p:nvPr>
        </p:nvGraphicFramePr>
        <p:xfrm>
          <a:off x="480060" y="1296037"/>
          <a:ext cx="7955391" cy="3715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373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64FD5B-C04A-414F-939E-306212DACDC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8472" y="340110"/>
            <a:ext cx="8543677" cy="648072"/>
          </a:xfrm>
        </p:spPr>
        <p:txBody>
          <a:bodyPr/>
          <a:lstStyle/>
          <a:p>
            <a:r>
              <a:rPr lang="en-US" dirty="0"/>
              <a:t>Summary – The system in all its states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A9CC0597-0CD7-43D7-8778-D85A82C0595B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4496249"/>
              </p:ext>
            </p:extLst>
          </p:nvPr>
        </p:nvGraphicFramePr>
        <p:xfrm>
          <a:off x="293523" y="-93575"/>
          <a:ext cx="4278093" cy="53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F084F0D-6936-443C-9A2B-7DACA903B04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84534" y="1360068"/>
            <a:ext cx="3131486" cy="9941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1" dirty="0">
                <a:solidFill>
                  <a:schemeClr val="tx1"/>
                </a:solidFill>
              </a:rPr>
              <a:t>Template,</a:t>
            </a:r>
          </a:p>
          <a:p>
            <a:pPr algn="ctr"/>
            <a:r>
              <a:rPr lang="en-US" sz="1050" i="1" dirty="0">
                <a:solidFill>
                  <a:schemeClr val="tx1"/>
                </a:solidFill>
              </a:rPr>
              <a:t>Created by </a:t>
            </a:r>
            <a:r>
              <a:rPr lang="en-US" sz="1050" i="1" dirty="0" err="1">
                <a:solidFill>
                  <a:schemeClr val="tx1"/>
                </a:solidFill>
              </a:rPr>
              <a:t>Tenacy</a:t>
            </a:r>
            <a:r>
              <a:rPr lang="en-US" sz="1050" i="1" dirty="0">
                <a:solidFill>
                  <a:schemeClr val="tx1"/>
                </a:solidFill>
              </a:rPr>
              <a:t> OR by User</a:t>
            </a:r>
          </a:p>
          <a:p>
            <a:pPr algn="ctr"/>
            <a:endParaRPr lang="fr-FR" sz="1050" i="1" dirty="0">
              <a:solidFill>
                <a:schemeClr val="tx1"/>
              </a:solidFill>
            </a:endParaRPr>
          </a:p>
          <a:p>
            <a:pPr algn="ctr"/>
            <a:r>
              <a:rPr lang="en-US" sz="1050" i="1" dirty="0">
                <a:solidFill>
                  <a:schemeClr val="tx1"/>
                </a:solidFill>
              </a:rPr>
              <a:t>Is available in the catalogue and must represent the link with other objects (objectives and means of controls)</a:t>
            </a:r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30EC74CA-0AC2-4D6A-B938-92C4576D79C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670311" y="1490437"/>
            <a:ext cx="140074" cy="782054"/>
          </a:xfrm>
          <a:prstGeom prst="righ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26007C30-3536-4579-92A8-DE982B0519F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670311" y="2452713"/>
            <a:ext cx="140074" cy="1998203"/>
          </a:xfrm>
          <a:prstGeom prst="righ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4210B7-074F-4B5E-9EA9-B7AA8FED426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909079" y="3146012"/>
            <a:ext cx="3306941" cy="805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Declined</a:t>
            </a:r>
          </a:p>
          <a:p>
            <a:pPr algn="ctr"/>
            <a:endParaRPr lang="en-US" sz="1200" i="1" dirty="0">
              <a:solidFill>
                <a:schemeClr val="tx1"/>
              </a:solidFill>
            </a:endParaRPr>
          </a:p>
          <a:p>
            <a:pPr algn="ctr"/>
            <a:r>
              <a:rPr lang="en-US" sz="1200" i="1" dirty="0">
                <a:solidFill>
                  <a:schemeClr val="tx1"/>
                </a:solidFill>
              </a:rPr>
              <a:t>Is present in the security bases</a:t>
            </a:r>
          </a:p>
          <a:p>
            <a:pPr algn="ctr"/>
            <a:endParaRPr lang="en-US" sz="1200" i="1" dirty="0">
              <a:solidFill>
                <a:schemeClr val="tx1"/>
              </a:solidFill>
            </a:endParaRPr>
          </a:p>
          <a:p>
            <a:pPr algn="ctr"/>
            <a:r>
              <a:rPr lang="en-US" sz="1200" i="1" dirty="0">
                <a:solidFill>
                  <a:schemeClr val="tx1"/>
                </a:solidFill>
              </a:rPr>
              <a:t>A same measure should not be twice in the same security base (even under 2 states) 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7FF13E7B-7E40-4AF0-9425-6EE2BCFFB3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69551" y="1547545"/>
            <a:ext cx="120848" cy="175778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E6DA745D-5FB9-45AF-93FB-A7EB805B90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04468" y="2157132"/>
            <a:ext cx="109802" cy="109802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9B1325B0-0D89-4319-A1A2-1FAA0500D1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982662" y="2164177"/>
            <a:ext cx="109802" cy="109802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63498F2E-9D91-406E-BBD6-63ED0ADE9C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356408" y="2718011"/>
            <a:ext cx="152322" cy="1523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F1EA13-82A4-447F-841D-CF8A47BF322F}"/>
              </a:ext>
            </a:extLst>
          </p:cNvPr>
          <p:cNvSpPr/>
          <p:nvPr/>
        </p:nvSpPr>
        <p:spPr>
          <a:xfrm>
            <a:off x="3092464" y="2571750"/>
            <a:ext cx="264490" cy="22242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bg2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102208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92494-DA94-4E41-BB06-D0D86ECE38F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err="1"/>
              <a:t>Measure</a:t>
            </a:r>
            <a:r>
              <a:rPr lang="fr-FR" dirty="0"/>
              <a:t> modeling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9A9CD1-64F7-4A5C-8C34-25CEE2656D1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46811" y="1720734"/>
            <a:ext cx="2562642" cy="20859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bg2"/>
                </a:solidFill>
              </a:rPr>
              <a:t>1st Case : Double </a:t>
            </a:r>
            <a:r>
              <a:rPr lang="fr-FR" sz="1350" dirty="0" err="1">
                <a:solidFill>
                  <a:schemeClr val="bg2"/>
                </a:solidFill>
              </a:rPr>
              <a:t>measure</a:t>
            </a:r>
            <a:endParaRPr lang="fr-FR" sz="1350" dirty="0">
              <a:solidFill>
                <a:schemeClr val="bg2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FC30A1-8B2E-4688-B8B9-6D155C3B0F4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46811" y="2571750"/>
            <a:ext cx="375710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350" dirty="0" err="1">
                <a:latin typeface="+mj-lt"/>
              </a:rPr>
              <a:t>Each</a:t>
            </a:r>
            <a:r>
              <a:rPr lang="fr-FR" sz="1350" dirty="0">
                <a:latin typeface="+mj-lt"/>
              </a:rPr>
              <a:t> </a:t>
            </a:r>
            <a:r>
              <a:rPr lang="fr-FR" sz="1350" dirty="0" err="1">
                <a:latin typeface="+mj-lt"/>
              </a:rPr>
              <a:t>perimeter</a:t>
            </a:r>
            <a:r>
              <a:rPr lang="fr-FR" sz="1350" dirty="0">
                <a:latin typeface="+mj-lt"/>
              </a:rPr>
              <a:t> </a:t>
            </a:r>
            <a:r>
              <a:rPr lang="fr-FR" sz="1350" dirty="0" err="1">
                <a:latin typeface="+mj-lt"/>
              </a:rPr>
              <a:t>will</a:t>
            </a:r>
            <a:r>
              <a:rPr lang="fr-FR" sz="1350" dirty="0">
                <a:latin typeface="+mj-lt"/>
              </a:rPr>
              <a:t> have </a:t>
            </a:r>
            <a:r>
              <a:rPr lang="fr-FR" sz="1350" dirty="0" err="1">
                <a:latin typeface="+mj-lt"/>
              </a:rPr>
              <a:t>his</a:t>
            </a:r>
            <a:r>
              <a:rPr lang="fr-FR" sz="1350" dirty="0">
                <a:latin typeface="+mj-lt"/>
              </a:rPr>
              <a:t> </a:t>
            </a:r>
            <a:r>
              <a:rPr lang="fr-FR" sz="1350" dirty="0" err="1">
                <a:latin typeface="+mj-lt"/>
              </a:rPr>
              <a:t>own</a:t>
            </a:r>
            <a:r>
              <a:rPr lang="fr-FR" sz="1350" dirty="0">
                <a:latin typeface="+mj-lt"/>
              </a:rPr>
              <a:t> </a:t>
            </a:r>
            <a:r>
              <a:rPr lang="fr-FR" sz="1350" dirty="0" err="1">
                <a:latin typeface="+mj-lt"/>
              </a:rPr>
              <a:t>measure</a:t>
            </a:r>
            <a:r>
              <a:rPr lang="fr-FR" sz="1350" dirty="0">
                <a:latin typeface="+mj-lt"/>
              </a:rPr>
              <a:t> (</a:t>
            </a:r>
            <a:r>
              <a:rPr lang="fr-FR" sz="1350" dirty="0" err="1">
                <a:latin typeface="+mj-lt"/>
              </a:rPr>
              <a:t>from</a:t>
            </a:r>
            <a:r>
              <a:rPr lang="fr-FR" sz="1350" dirty="0">
                <a:latin typeface="+mj-lt"/>
              </a:rPr>
              <a:t> the </a:t>
            </a:r>
            <a:r>
              <a:rPr lang="fr-FR" sz="1350" dirty="0" err="1">
                <a:latin typeface="+mj-lt"/>
              </a:rPr>
              <a:t>same</a:t>
            </a:r>
            <a:r>
              <a:rPr lang="fr-FR" sz="1350" dirty="0">
                <a:latin typeface="+mj-lt"/>
              </a:rPr>
              <a:t> </a:t>
            </a:r>
            <a:r>
              <a:rPr lang="fr-FR" sz="1350" dirty="0" err="1">
                <a:latin typeface="+mj-lt"/>
              </a:rPr>
              <a:t>offered</a:t>
            </a:r>
            <a:r>
              <a:rPr lang="fr-FR" sz="1350" dirty="0">
                <a:latin typeface="+mj-lt"/>
              </a:rPr>
              <a:t> </a:t>
            </a:r>
            <a:r>
              <a:rPr lang="fr-FR" sz="1350" dirty="0" err="1">
                <a:latin typeface="+mj-lt"/>
              </a:rPr>
              <a:t>measure</a:t>
            </a:r>
            <a:r>
              <a:rPr lang="fr-FR" sz="1350" dirty="0">
                <a:latin typeface="+mj-lt"/>
              </a:rPr>
              <a:t>)</a:t>
            </a:r>
          </a:p>
          <a:p>
            <a:pPr marL="214313" indent="-2143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350" dirty="0" err="1">
                <a:latin typeface="+mj-lt"/>
              </a:rPr>
              <a:t>Each</a:t>
            </a:r>
            <a:r>
              <a:rPr lang="fr-FR" sz="1350" dirty="0">
                <a:latin typeface="+mj-lt"/>
              </a:rPr>
              <a:t> </a:t>
            </a:r>
            <a:r>
              <a:rPr lang="fr-FR" sz="1350" dirty="0" err="1">
                <a:latin typeface="+mj-lt"/>
              </a:rPr>
              <a:t>perimeter</a:t>
            </a:r>
            <a:r>
              <a:rPr lang="fr-FR" sz="1350" dirty="0">
                <a:latin typeface="+mj-lt"/>
              </a:rPr>
              <a:t> </a:t>
            </a:r>
            <a:r>
              <a:rPr lang="fr-FR" sz="1350" dirty="0" err="1">
                <a:latin typeface="+mj-lt"/>
              </a:rPr>
              <a:t>will</a:t>
            </a:r>
            <a:r>
              <a:rPr lang="fr-FR" sz="1350" dirty="0">
                <a:latin typeface="+mj-lt"/>
              </a:rPr>
              <a:t> have </a:t>
            </a:r>
            <a:r>
              <a:rPr lang="fr-FR" sz="1350" dirty="0" err="1">
                <a:latin typeface="+mj-lt"/>
              </a:rPr>
              <a:t>its</a:t>
            </a:r>
            <a:r>
              <a:rPr lang="fr-FR" sz="1350" dirty="0">
                <a:latin typeface="+mj-lt"/>
              </a:rPr>
              <a:t> </a:t>
            </a:r>
            <a:r>
              <a:rPr lang="fr-FR" sz="1350" dirty="0" err="1">
                <a:latin typeface="+mj-lt"/>
              </a:rPr>
              <a:t>own</a:t>
            </a:r>
            <a:r>
              <a:rPr lang="fr-FR" sz="1350" dirty="0">
                <a:latin typeface="+mj-lt"/>
              </a:rPr>
              <a:t> </a:t>
            </a:r>
            <a:r>
              <a:rPr lang="fr-FR" sz="1350" dirty="0" err="1">
                <a:latin typeface="+mj-lt"/>
              </a:rPr>
              <a:t>Recurring</a:t>
            </a:r>
            <a:r>
              <a:rPr lang="fr-FR" sz="1350" dirty="0">
                <a:latin typeface="+mj-lt"/>
              </a:rPr>
              <a:t> </a:t>
            </a:r>
            <a:r>
              <a:rPr lang="fr-FR" sz="1350" dirty="0" err="1">
                <a:latin typeface="+mj-lt"/>
              </a:rPr>
              <a:t>Tasks</a:t>
            </a:r>
            <a:r>
              <a:rPr lang="fr-FR" sz="1350" dirty="0">
                <a:latin typeface="+mj-lt"/>
              </a:rPr>
              <a:t> </a:t>
            </a:r>
          </a:p>
          <a:p>
            <a:pPr marL="214313" indent="-2143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Each perimeter will collect its own metrics</a:t>
            </a:r>
            <a:endParaRPr lang="fr-FR" sz="1350" dirty="0"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25CCF6-A649-30F1-710E-2C11245A0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01" y="1288665"/>
            <a:ext cx="3839889" cy="3154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5063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92494-DA94-4E41-BB06-D0D86ECE38F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315689"/>
            <a:ext cx="7718834" cy="648072"/>
          </a:xfrm>
        </p:spPr>
        <p:txBody>
          <a:bodyPr/>
          <a:lstStyle/>
          <a:p>
            <a:r>
              <a:rPr lang="fr-FR" dirty="0" err="1"/>
              <a:t>Measure</a:t>
            </a:r>
            <a:r>
              <a:rPr lang="fr-FR" dirty="0"/>
              <a:t> modeling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9A9CD1-64F7-4A5C-8C34-25CEE2656D1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11489" y="1703470"/>
            <a:ext cx="2532249" cy="23416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bg2"/>
                </a:solidFill>
              </a:rPr>
              <a:t>2</a:t>
            </a:r>
            <a:r>
              <a:rPr lang="fr-FR" sz="1350" baseline="30000" dirty="0">
                <a:solidFill>
                  <a:schemeClr val="bg2"/>
                </a:solidFill>
              </a:rPr>
              <a:t>nde</a:t>
            </a:r>
            <a:r>
              <a:rPr lang="fr-FR" sz="1350" dirty="0">
                <a:solidFill>
                  <a:schemeClr val="bg2"/>
                </a:solidFill>
              </a:rPr>
              <a:t> Cas : </a:t>
            </a:r>
            <a:r>
              <a:rPr lang="fr-FR" sz="1350" dirty="0" err="1">
                <a:solidFill>
                  <a:schemeClr val="bg2"/>
                </a:solidFill>
              </a:rPr>
              <a:t>Offered</a:t>
            </a:r>
            <a:r>
              <a:rPr lang="fr-FR" sz="1350" dirty="0">
                <a:solidFill>
                  <a:schemeClr val="bg2"/>
                </a:solidFill>
              </a:rPr>
              <a:t> </a:t>
            </a:r>
            <a:r>
              <a:rPr lang="fr-FR" sz="1350" dirty="0" err="1">
                <a:solidFill>
                  <a:schemeClr val="bg2"/>
                </a:solidFill>
              </a:rPr>
              <a:t>Measure</a:t>
            </a:r>
            <a:endParaRPr lang="fr-FR" sz="1350" dirty="0">
              <a:solidFill>
                <a:schemeClr val="bg2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FC30A1-8B2E-4688-B8B9-6D155C3B0F4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55414" y="2344558"/>
            <a:ext cx="443080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Only </a:t>
            </a:r>
            <a:r>
              <a:rPr lang="en-US" sz="1350">
                <a:latin typeface="+mj-lt"/>
              </a:rPr>
              <a:t>one measure is </a:t>
            </a:r>
            <a:r>
              <a:rPr lang="en-US" sz="1350" dirty="0">
                <a:latin typeface="+mj-lt"/>
              </a:rPr>
              <a:t>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50" dirty="0">
                <a:latin typeface="+mj-lt"/>
              </a:rPr>
              <a:t>Lyon </a:t>
            </a:r>
            <a:r>
              <a:rPr lang="fr-FR" sz="1350" dirty="0" err="1">
                <a:latin typeface="+mj-lt"/>
              </a:rPr>
              <a:t>is</a:t>
            </a:r>
            <a:r>
              <a:rPr lang="fr-FR" sz="1350" dirty="0">
                <a:latin typeface="+mj-lt"/>
              </a:rPr>
              <a:t> </a:t>
            </a:r>
            <a:r>
              <a:rPr lang="fr-FR" sz="1350" dirty="0" err="1">
                <a:latin typeface="+mj-lt"/>
              </a:rPr>
              <a:t>responsible</a:t>
            </a:r>
            <a:r>
              <a:rPr lang="fr-FR" sz="1350" dirty="0">
                <a:latin typeface="+mj-lt"/>
              </a:rPr>
              <a:t> for the </a:t>
            </a:r>
            <a:r>
              <a:rPr lang="fr-FR" sz="1350" dirty="0" err="1">
                <a:latin typeface="+mj-lt"/>
              </a:rPr>
              <a:t>measure</a:t>
            </a:r>
            <a:endParaRPr lang="fr-FR" sz="135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Only one RT instance will be created (under the responsibility of Lyon)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Only one metric will be collected: the indicator value will be the same for Lyon and Lille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2985A0F-E25A-CE6C-0131-817A152B9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8" y="1231354"/>
            <a:ext cx="3931102" cy="3340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5361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92494-DA94-4E41-BB06-D0D86ECE38F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err="1"/>
              <a:t>Measure</a:t>
            </a:r>
            <a:r>
              <a:rPr lang="fr-FR" dirty="0"/>
              <a:t> modeling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9A9CD1-64F7-4A5C-8C34-25CEE2656D1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11489" y="1432046"/>
            <a:ext cx="3346152" cy="50559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bg2"/>
                </a:solidFill>
              </a:rPr>
              <a:t>3rd Case : </a:t>
            </a:r>
            <a:r>
              <a:rPr lang="fr-FR" sz="1350" dirty="0" err="1">
                <a:solidFill>
                  <a:schemeClr val="bg2"/>
                </a:solidFill>
              </a:rPr>
              <a:t>Offered</a:t>
            </a:r>
            <a:r>
              <a:rPr lang="fr-FR" sz="1350" dirty="0">
                <a:solidFill>
                  <a:schemeClr val="bg2"/>
                </a:solidFill>
              </a:rPr>
              <a:t> </a:t>
            </a:r>
            <a:r>
              <a:rPr lang="fr-FR" sz="1350" dirty="0" err="1">
                <a:solidFill>
                  <a:schemeClr val="bg2"/>
                </a:solidFill>
              </a:rPr>
              <a:t>Measure</a:t>
            </a:r>
            <a:r>
              <a:rPr lang="fr-FR" sz="1350" dirty="0">
                <a:solidFill>
                  <a:schemeClr val="bg2"/>
                </a:solidFill>
              </a:rPr>
              <a:t> in local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FC30A1-8B2E-4688-B8B9-6D155C3B0F4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03147" y="2218110"/>
            <a:ext cx="497541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Only one measure is created</a:t>
            </a:r>
            <a:endParaRPr lang="fr-FR" sz="135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A single Recurrent Tasks body will be created (under the responsibility of Lyon).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Metrics are collected for each perimeter (Lyon may still be responsible for collecting for Lille)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A12A7B-E5FB-4BA4-A4F5-E29BEDBDA77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53170" y="4586165"/>
            <a:ext cx="4147631" cy="327876"/>
          </a:xfrm>
          <a:prstGeom prst="rect">
            <a:avLst/>
          </a:prstGeom>
          <a:solidFill>
            <a:srgbClr val="A2E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/>
              <a:t>A perimeter may be a consumer of the measure it offers (but not necessarily)</a:t>
            </a:r>
          </a:p>
        </p:txBody>
      </p:sp>
      <p:pic>
        <p:nvPicPr>
          <p:cNvPr id="10" name="Picture 2" descr="Lightbulb">
            <a:extLst>
              <a:ext uri="{FF2B5EF4-FFF2-40B4-BE49-F238E27FC236}">
                <a16:creationId xmlns:a16="http://schemas.microsoft.com/office/drawing/2014/main" id="{53B4714F-DCE8-4D38-A816-7CC91F439546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34" y="4556216"/>
            <a:ext cx="387774" cy="3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3E094890-B673-B725-4D5C-5229A30ECB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2" y="1118261"/>
            <a:ext cx="3346152" cy="3109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163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61D88EE-7E48-44B8-977F-B5C8FCB8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Interactions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7FF7C587-25CC-4844-9BC3-06C4CF42D7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108460"/>
              </p:ext>
            </p:extLst>
          </p:nvPr>
        </p:nvGraphicFramePr>
        <p:xfrm>
          <a:off x="682028" y="931197"/>
          <a:ext cx="7635844" cy="361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026D2AB7-40B9-4A9E-AD99-70D3964559F0}"/>
              </a:ext>
            </a:extLst>
          </p:cNvPr>
          <p:cNvSpPr txBox="1"/>
          <p:nvPr/>
        </p:nvSpPr>
        <p:spPr>
          <a:xfrm>
            <a:off x="955707" y="2225501"/>
            <a:ext cx="2038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/>
              <a:t>👍 😍 😮😭🎉</a:t>
            </a:r>
          </a:p>
        </p:txBody>
      </p:sp>
    </p:spTree>
    <p:extLst>
      <p:ext uri="{BB962C8B-B14F-4D97-AF65-F5344CB8AC3E}">
        <p14:creationId xmlns:p14="http://schemas.microsoft.com/office/powerpoint/2010/main" val="2164143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55BDDBE-568A-4781-BDE6-DC680591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Create new items in measure catalog:</a:t>
            </a:r>
            <a:endParaRPr lang="fr-FR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F65D59-3301-4C33-A827-0FF0476BFFC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5839" y="2190988"/>
            <a:ext cx="6647156" cy="29669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C00000"/>
                </a:solidFill>
              </a:rPr>
              <a:t>Creating a proposed measure in your catalog doesn’t mean instantiating</a:t>
            </a:r>
            <a:endParaRPr lang="fr-FR" sz="900" dirty="0">
              <a:solidFill>
                <a:srgbClr val="C00000"/>
              </a:solidFill>
            </a:endParaRP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29EFC734-1B18-4DF9-ACAB-467B7C72B6E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0200241"/>
              </p:ext>
            </p:extLst>
          </p:nvPr>
        </p:nvGraphicFramePr>
        <p:xfrm>
          <a:off x="0" y="2543223"/>
          <a:ext cx="9035512" cy="1699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0BC168F-EEB9-4DAA-BB7E-6C579B39B31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0948" y="4387986"/>
            <a:ext cx="5796938" cy="31220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C00000"/>
                </a:solidFill>
              </a:rPr>
              <a:t>To define micro measures allows to gain in control finesse but will require more commitment: a measure = N measurements to link, indicators and/or Recurrent Tasks</a:t>
            </a:r>
            <a:endParaRPr lang="fr-FR" sz="825" dirty="0">
              <a:solidFill>
                <a:srgbClr val="C0000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881D78-8D44-4D30-AF0B-DC7ABD7EEF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839" y="1383356"/>
            <a:ext cx="6647156" cy="623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9D0D91-6A24-4657-B426-C513040E1BF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1252" y="916588"/>
            <a:ext cx="7458058" cy="296695"/>
          </a:xfrm>
          <a:prstGeom prst="rect">
            <a:avLst/>
          </a:prstGeom>
          <a:solidFill>
            <a:srgbClr val="BAC7D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70C0"/>
                </a:solidFill>
              </a:rPr>
              <a:t>When should a proposed measure be derived? Build a proposed new measure ?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25C1312-BA89-4A50-BC73-2606117436DA}"/>
              </a:ext>
            </a:extLst>
          </p:cNvPr>
          <p:cNvSpPr/>
          <p:nvPr/>
        </p:nvSpPr>
        <p:spPr>
          <a:xfrm>
            <a:off x="1483496" y="4846860"/>
            <a:ext cx="5579499" cy="255706"/>
          </a:xfrm>
          <a:prstGeom prst="roundRect">
            <a:avLst/>
          </a:prstGeom>
          <a:solidFill>
            <a:srgbClr val="EDFFFF"/>
          </a:solidFill>
          <a:ln>
            <a:solidFill>
              <a:srgbClr val="ED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25" dirty="0">
                <a:solidFill>
                  <a:schemeClr val="tx1"/>
                </a:solidFill>
              </a:rPr>
              <a:t>If you derive a measure and modify it, you will need to manually apply the changes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F4D2B8A-19CC-4DDE-8252-86E6667235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3965" y="4755726"/>
            <a:ext cx="387774" cy="3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0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A36B5-6054-44D1-8263-CE934668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35" y="391890"/>
            <a:ext cx="8567489" cy="648072"/>
          </a:xfrm>
        </p:spPr>
        <p:txBody>
          <a:bodyPr/>
          <a:lstStyle/>
          <a:p>
            <a:r>
              <a:rPr lang="fr-FR" dirty="0"/>
              <a:t>In </a:t>
            </a:r>
            <a:r>
              <a:rPr lang="fr-FR" dirty="0" err="1"/>
              <a:t>wich</a:t>
            </a:r>
            <a:r>
              <a:rPr lang="fr-FR" dirty="0"/>
              <a:t> case a </a:t>
            </a:r>
            <a:r>
              <a:rPr lang="fr-FR" dirty="0" err="1"/>
              <a:t>measure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operated</a:t>
            </a:r>
            <a:r>
              <a:rPr lang="fr-FR" dirty="0"/>
              <a:t> ? </a:t>
            </a:r>
            <a:r>
              <a:rPr lang="fr-FR" sz="2400" dirty="0"/>
              <a:t>(versus construction)</a:t>
            </a:r>
            <a:endParaRPr lang="fr-FR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E09D6AB6-A5AB-464A-99A4-78A82E07C4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29658"/>
              </p:ext>
            </p:extLst>
          </p:nvPr>
        </p:nvGraphicFramePr>
        <p:xfrm>
          <a:off x="425701" y="1268016"/>
          <a:ext cx="6832349" cy="3335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phique 3">
            <a:extLst>
              <a:ext uri="{FF2B5EF4-FFF2-40B4-BE49-F238E27FC236}">
                <a16:creationId xmlns:a16="http://schemas.microsoft.com/office/drawing/2014/main" id="{233201C6-C283-4F32-841D-B1EBC041E8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83470" y="1993840"/>
            <a:ext cx="602480" cy="60248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BDDA9A6F-BF7E-4411-A664-8585AFCAE6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85950" y="3252454"/>
            <a:ext cx="602480" cy="602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592147-398A-418D-AC79-86C77854B79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55572" y="2197561"/>
            <a:ext cx="2210910" cy="11314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C00000"/>
                </a:solidFill>
              </a:rPr>
              <a:t>Within the same base the measure should not be under construction AND operated</a:t>
            </a:r>
          </a:p>
        </p:txBody>
      </p:sp>
    </p:spTree>
    <p:extLst>
      <p:ext uri="{BB962C8B-B14F-4D97-AF65-F5344CB8AC3E}">
        <p14:creationId xmlns:p14="http://schemas.microsoft.com/office/powerpoint/2010/main" val="2851860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CD890F-57F3-4466-ADD4-9AF97602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Performance of </a:t>
            </a:r>
            <a:r>
              <a:rPr lang="fr-FR" dirty="0" err="1"/>
              <a:t>measure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6300FB-E7E6-4348-8E7F-BD12B953E3E8}"/>
              </a:ext>
            </a:extLst>
          </p:cNvPr>
          <p:cNvSpPr/>
          <p:nvPr/>
        </p:nvSpPr>
        <p:spPr>
          <a:xfrm>
            <a:off x="304799" y="1064419"/>
            <a:ext cx="7339013" cy="2035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/>
              <a:t>One of </a:t>
            </a:r>
            <a:r>
              <a:rPr lang="en-US" sz="825" dirty="0" err="1"/>
              <a:t>Tenacy’s</a:t>
            </a:r>
            <a:r>
              <a:rPr lang="en-US" sz="825" dirty="0"/>
              <a:t> purposes is to impact the measurement of the achievement of your objectives by the performance of the measures</a:t>
            </a: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BE8F1642-EF2E-4C70-B98B-2D6682E49B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006423"/>
              </p:ext>
            </p:extLst>
          </p:nvPr>
        </p:nvGraphicFramePr>
        <p:xfrm>
          <a:off x="161925" y="1268016"/>
          <a:ext cx="8867774" cy="364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Groupe 18">
            <a:extLst>
              <a:ext uri="{FF2B5EF4-FFF2-40B4-BE49-F238E27FC236}">
                <a16:creationId xmlns:a16="http://schemas.microsoft.com/office/drawing/2014/main" id="{0FE1D7E8-81C4-4326-B73C-0CE6BEB4F0EB}"/>
              </a:ext>
            </a:extLst>
          </p:cNvPr>
          <p:cNvGrpSpPr/>
          <p:nvPr/>
        </p:nvGrpSpPr>
        <p:grpSpPr>
          <a:xfrm>
            <a:off x="759695" y="2846680"/>
            <a:ext cx="324000" cy="324000"/>
            <a:chOff x="5803799" y="2501700"/>
            <a:chExt cx="432000" cy="432000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7172DA47-B719-4353-B822-4A9C7C71C894}"/>
                </a:ext>
              </a:extLst>
            </p:cNvPr>
            <p:cNvSpPr/>
            <p:nvPr/>
          </p:nvSpPr>
          <p:spPr>
            <a:xfrm>
              <a:off x="5821799" y="2519700"/>
              <a:ext cx="396000" cy="396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1" name="Signe de multiplication 20">
              <a:extLst>
                <a:ext uri="{FF2B5EF4-FFF2-40B4-BE49-F238E27FC236}">
                  <a16:creationId xmlns:a16="http://schemas.microsoft.com/office/drawing/2014/main" id="{8268D765-5E24-495C-95FD-51DEE5F53B28}"/>
                </a:ext>
              </a:extLst>
            </p:cNvPr>
            <p:cNvSpPr/>
            <p:nvPr/>
          </p:nvSpPr>
          <p:spPr>
            <a:xfrm>
              <a:off x="5803799" y="2501700"/>
              <a:ext cx="432000" cy="432000"/>
            </a:xfrm>
            <a:prstGeom prst="mathMultipl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C4C0FB3-5C82-43EA-A4AD-BC135126AA3C}"/>
              </a:ext>
            </a:extLst>
          </p:cNvPr>
          <p:cNvGrpSpPr/>
          <p:nvPr/>
        </p:nvGrpSpPr>
        <p:grpSpPr>
          <a:xfrm>
            <a:off x="2867068" y="3644667"/>
            <a:ext cx="324000" cy="324000"/>
            <a:chOff x="5803799" y="2501700"/>
            <a:chExt cx="432000" cy="432000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063B2F42-7238-42BE-991C-5EC8EBF2B067}"/>
                </a:ext>
              </a:extLst>
            </p:cNvPr>
            <p:cNvSpPr/>
            <p:nvPr/>
          </p:nvSpPr>
          <p:spPr>
            <a:xfrm>
              <a:off x="5821799" y="2519700"/>
              <a:ext cx="396000" cy="396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4" name="Signe de multiplication 23">
              <a:extLst>
                <a:ext uri="{FF2B5EF4-FFF2-40B4-BE49-F238E27FC236}">
                  <a16:creationId xmlns:a16="http://schemas.microsoft.com/office/drawing/2014/main" id="{85BC65DD-A4AA-46D3-AA3C-FBFBEF78A645}"/>
                </a:ext>
              </a:extLst>
            </p:cNvPr>
            <p:cNvSpPr/>
            <p:nvPr/>
          </p:nvSpPr>
          <p:spPr>
            <a:xfrm>
              <a:off x="5803799" y="2501700"/>
              <a:ext cx="432000" cy="432000"/>
            </a:xfrm>
            <a:prstGeom prst="mathMultipl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6B76A37E-2C50-42DD-874D-C2FEA57A31CE}"/>
              </a:ext>
            </a:extLst>
          </p:cNvPr>
          <p:cNvGrpSpPr/>
          <p:nvPr/>
        </p:nvGrpSpPr>
        <p:grpSpPr>
          <a:xfrm>
            <a:off x="4814645" y="3092053"/>
            <a:ext cx="324000" cy="324000"/>
            <a:chOff x="5803799" y="2501700"/>
            <a:chExt cx="432000" cy="432000"/>
          </a:xfrm>
        </p:grpSpPr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8B592122-913E-4E51-B011-90D2BDA7FD77}"/>
                </a:ext>
              </a:extLst>
            </p:cNvPr>
            <p:cNvSpPr/>
            <p:nvPr/>
          </p:nvSpPr>
          <p:spPr>
            <a:xfrm>
              <a:off x="5821799" y="2519700"/>
              <a:ext cx="396000" cy="396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7" name="Signe de multiplication 26">
              <a:extLst>
                <a:ext uri="{FF2B5EF4-FFF2-40B4-BE49-F238E27FC236}">
                  <a16:creationId xmlns:a16="http://schemas.microsoft.com/office/drawing/2014/main" id="{EC4594B3-2DC5-403D-BF69-EE27C26510A9}"/>
                </a:ext>
              </a:extLst>
            </p:cNvPr>
            <p:cNvSpPr/>
            <p:nvPr/>
          </p:nvSpPr>
          <p:spPr>
            <a:xfrm>
              <a:off x="5803799" y="2501700"/>
              <a:ext cx="432000" cy="432000"/>
            </a:xfrm>
            <a:prstGeom prst="mathMultipl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5D108F65-EC17-41E7-A88F-05D525EDD1E9}"/>
              </a:ext>
            </a:extLst>
          </p:cNvPr>
          <p:cNvSpPr txBox="1"/>
          <p:nvPr/>
        </p:nvSpPr>
        <p:spPr>
          <a:xfrm>
            <a:off x="395287" y="4671235"/>
            <a:ext cx="8353425" cy="369332"/>
          </a:xfrm>
          <a:prstGeom prst="rect">
            <a:avLst/>
          </a:prstGeom>
          <a:solidFill>
            <a:srgbClr val="BAC7D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900" i="1" dirty="0">
                <a:solidFill>
                  <a:schemeClr val="bg2"/>
                </a:solidFill>
                <a:latin typeface="+mj-lt"/>
              </a:rPr>
              <a:t>Measures without controls will have an applied “operational performance” value for policy calculation. Configurable value for risks and policies</a:t>
            </a:r>
          </a:p>
        </p:txBody>
      </p:sp>
    </p:spTree>
    <p:extLst>
      <p:ext uri="{BB962C8B-B14F-4D97-AF65-F5344CB8AC3E}">
        <p14:creationId xmlns:p14="http://schemas.microsoft.com/office/powerpoint/2010/main" val="1576905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D62261F-F748-47BA-97D7-2FFEFB07F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46" y="1775226"/>
            <a:ext cx="8345508" cy="891624"/>
          </a:xfr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fr-FR" sz="5400" dirty="0">
                <a:solidFill>
                  <a:schemeClr val="bg2"/>
                </a:solidFill>
              </a:rPr>
              <a:t>To go </a:t>
            </a:r>
            <a:r>
              <a:rPr lang="fr-FR" sz="5400" dirty="0" err="1">
                <a:solidFill>
                  <a:schemeClr val="bg2"/>
                </a:solidFill>
              </a:rPr>
              <a:t>further</a:t>
            </a:r>
            <a:endParaRPr lang="fr-FR" sz="5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07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13A9F2F-26BF-4659-B17B-5053BDCC14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397" y="1262922"/>
            <a:ext cx="2884133" cy="2944133"/>
          </a:xfrm>
          <a:solidFill>
            <a:srgbClr val="267C6E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180000" tIns="702000" rIns="180000" bIns="180000" rtlCol="0" anchor="t" anchorCtr="0">
            <a:noAutofit/>
          </a:bodyPr>
          <a:lstStyle/>
          <a:p>
            <a:pPr marL="285750" indent="-285750" algn="just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Define your own policies and link them to the knowledge base </a:t>
            </a:r>
            <a:r>
              <a:rPr lang="en-US" dirty="0" err="1">
                <a:solidFill>
                  <a:schemeClr val="accent6"/>
                </a:solidFill>
              </a:rPr>
              <a:t>Tenacy</a:t>
            </a:r>
            <a:r>
              <a:rPr lang="en-US" dirty="0">
                <a:solidFill>
                  <a:schemeClr val="accent6"/>
                </a:solidFill>
              </a:rPr>
              <a:t> Derive and customize public policies </a:t>
            </a:r>
          </a:p>
          <a:p>
            <a:pPr marL="285750" indent="-285750" algn="just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Track your measured compliance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116FC276-B7F4-444C-A4D4-C2B64FB066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1468" y="1425234"/>
            <a:ext cx="2884133" cy="300415"/>
          </a:xfrm>
        </p:spPr>
        <p:txBody>
          <a:bodyPr/>
          <a:lstStyle/>
          <a:p>
            <a:pPr algn="ctr"/>
            <a:r>
              <a:rPr lang="fr-FR" dirty="0" err="1">
                <a:solidFill>
                  <a:schemeClr val="bg2"/>
                </a:solidFill>
              </a:rPr>
              <a:t>Policies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950DF0C-279D-407E-90A6-2CA34C3938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46985" y="1253794"/>
            <a:ext cx="2884133" cy="2944133"/>
          </a:xfr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180000" tIns="702000" rIns="180000" bIns="180000" rtlCol="0" anchor="t" anchorCtr="0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Manage all your actions:</a:t>
            </a:r>
          </a:p>
          <a:p>
            <a:pPr algn="just"/>
            <a:r>
              <a:rPr lang="en-US" dirty="0">
                <a:solidFill>
                  <a:schemeClr val="accent6"/>
                </a:solidFill>
              </a:rPr>
              <a:t>- Construction</a:t>
            </a:r>
          </a:p>
          <a:p>
            <a:pPr algn="just"/>
            <a:r>
              <a:rPr lang="en-US" dirty="0">
                <a:solidFill>
                  <a:schemeClr val="accent6"/>
                </a:solidFill>
              </a:rPr>
              <a:t>- Improving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Define your reporting levels!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Assign actions and drive!</a:t>
            </a:r>
          </a:p>
          <a:p>
            <a:pPr marL="214313" indent="-214313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99EF6E1-6506-4412-B30D-D005A32409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4477" y="1394051"/>
            <a:ext cx="2884133" cy="482058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Gestion des actions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624658F-5DA1-480A-9CC6-9793170258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6762" y="1253794"/>
            <a:ext cx="2883600" cy="2944133"/>
          </a:xfrm>
          <a:solidFill>
            <a:schemeClr val="accent3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180000" tIns="702000" rIns="180000" bIns="180000" rtlCol="0" anchor="t" anchorCtr="0">
            <a:noAutofit/>
          </a:bodyPr>
          <a:lstStyle/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Define your means of control</a:t>
            </a:r>
          </a:p>
          <a:p>
            <a:pPr marL="557205" lvl="1" indent="-214313"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KPI</a:t>
            </a:r>
          </a:p>
          <a:p>
            <a:pPr marL="557205" lvl="1" indent="-214313"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Recurring tasks</a:t>
            </a:r>
          </a:p>
          <a:p>
            <a:pPr marL="214313" indent="-214313"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Define your reporting levels!</a:t>
            </a:r>
          </a:p>
          <a:p>
            <a:pPr marL="214313" indent="-214313"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Assign these objects and fly!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3270E77-27BC-4CF2-9BC0-CD9D207E7D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309" y="1390365"/>
            <a:ext cx="2420809" cy="300415"/>
          </a:xfrm>
        </p:spPr>
        <p:txBody>
          <a:bodyPr/>
          <a:lstStyle/>
          <a:p>
            <a:pPr algn="ctr"/>
            <a:r>
              <a:rPr lang="en-US"/>
              <a:t>Pilotages Run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4F46FED-B9B8-491B-B82B-0F512150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9139"/>
            <a:ext cx="7762315" cy="622259"/>
          </a:xfrm>
        </p:spPr>
        <p:txBody>
          <a:bodyPr anchor="b">
            <a:normAutofit/>
          </a:bodyPr>
          <a:lstStyle/>
          <a:p>
            <a:r>
              <a:rPr lang="en-US" sz="2775" dirty="0">
                <a:solidFill>
                  <a:schemeClr val="tx2">
                    <a:lumMod val="10000"/>
                  </a:schemeClr>
                </a:solidFill>
              </a:rPr>
              <a:t>Identify your safety goals and drive them</a:t>
            </a:r>
            <a:endParaRPr lang="fr-FR" sz="2775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70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0191B7FF-F6A8-34F3-7933-4ED449F8A2CF}"/>
              </a:ext>
            </a:extLst>
          </p:cNvPr>
          <p:cNvSpPr txBox="1">
            <a:spLocks/>
          </p:cNvSpPr>
          <p:nvPr/>
        </p:nvSpPr>
        <p:spPr>
          <a:xfrm>
            <a:off x="1011382" y="2360815"/>
            <a:ext cx="2197331" cy="7746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latin typeface="Montserrat SemiBold" panose="00000700000000000000" pitchFamily="2" charset="0"/>
              </a:rPr>
              <a:t>Merci</a:t>
            </a:r>
          </a:p>
        </p:txBody>
      </p:sp>
      <p:pic>
        <p:nvPicPr>
          <p:cNvPr id="12" name="Picture 2" descr="QRCode pour Votre avis sur la formation AugmentedCISO&#10;">
            <a:extLst>
              <a:ext uri="{FF2B5EF4-FFF2-40B4-BE49-F238E27FC236}">
                <a16:creationId xmlns:a16="http://schemas.microsoft.com/office/drawing/2014/main" id="{87543CAB-48B1-8E76-F2DB-618539C1A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84" y="2186247"/>
            <a:ext cx="1302999" cy="130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0D4DAE1-4FC7-55CF-4B38-79FFF694E6DE}"/>
              </a:ext>
            </a:extLst>
          </p:cNvPr>
          <p:cNvSpPr txBox="1"/>
          <p:nvPr/>
        </p:nvSpPr>
        <p:spPr>
          <a:xfrm>
            <a:off x="4318250" y="1432847"/>
            <a:ext cx="4268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Abadi" panose="020B0604020104020204" pitchFamily="34" charset="0"/>
              </a:rPr>
              <a:t>Thanks for the feedback and evaluations !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9B5AF28-D450-88D1-9566-A3CB46B0A1C5}"/>
              </a:ext>
            </a:extLst>
          </p:cNvPr>
          <p:cNvSpPr txBox="1"/>
          <p:nvPr/>
        </p:nvSpPr>
        <p:spPr>
          <a:xfrm>
            <a:off x="4372495" y="3616036"/>
            <a:ext cx="4455621" cy="646331"/>
          </a:xfrm>
          <a:prstGeom prst="rect">
            <a:avLst/>
          </a:prstGeom>
          <a:noFill/>
          <a:ln>
            <a:solidFill>
              <a:srgbClr val="498205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Abadi" panose="020B0604020104020204" pitchFamily="34" charset="0"/>
              </a:rPr>
              <a:t>If you have any questions, or else, contact us on : support@tenacy.io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F24DE81-D365-5785-E85E-21FE291AFDB3}"/>
              </a:ext>
            </a:extLst>
          </p:cNvPr>
          <p:cNvSpPr txBox="1"/>
          <p:nvPr/>
        </p:nvSpPr>
        <p:spPr>
          <a:xfrm>
            <a:off x="5951913" y="2427316"/>
            <a:ext cx="3192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u="sng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https://forms.office.com/r/d0a6s7YH0q</a:t>
            </a:r>
            <a:r>
              <a:rPr lang="fr-FR" sz="1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8869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D62261F-F748-47BA-97D7-2FFEFB07F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9733"/>
            <a:ext cx="8348331" cy="1006228"/>
          </a:xfr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What are we going to see in this workshop?</a:t>
            </a:r>
          </a:p>
        </p:txBody>
      </p:sp>
    </p:spTree>
    <p:extLst>
      <p:ext uri="{BB962C8B-B14F-4D97-AF65-F5344CB8AC3E}">
        <p14:creationId xmlns:p14="http://schemas.microsoft.com/office/powerpoint/2010/main" val="209407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E13B2DD-F6B1-49A0-8B3F-C9255A226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254443"/>
              </p:ext>
            </p:extLst>
          </p:nvPr>
        </p:nvGraphicFramePr>
        <p:xfrm>
          <a:off x="1323975" y="1397958"/>
          <a:ext cx="6496050" cy="313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1D686CF5-0C1C-4932-AF86-A9FDFC72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09765"/>
            <a:ext cx="7718834" cy="648072"/>
          </a:xfrm>
        </p:spPr>
        <p:txBody>
          <a:bodyPr/>
          <a:lstStyle/>
          <a:p>
            <a:r>
              <a:rPr lang="fr-FR" dirty="0"/>
              <a:t>Main topics</a:t>
            </a:r>
          </a:p>
        </p:txBody>
      </p:sp>
    </p:spTree>
    <p:extLst>
      <p:ext uri="{BB962C8B-B14F-4D97-AF65-F5344CB8AC3E}">
        <p14:creationId xmlns:p14="http://schemas.microsoft.com/office/powerpoint/2010/main" val="178570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7C7E88F-FAA0-48BB-B366-D32A36CA1E4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0299" y="1435245"/>
            <a:ext cx="1793477" cy="1246909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/>
              <a:t>PERIMETER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69D3B5-7D92-4F00-BD53-64249906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Security </a:t>
            </a:r>
            <a:r>
              <a:rPr lang="fr-FR" dirty="0" err="1"/>
              <a:t>perimeters</a:t>
            </a:r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C1C25D7-E2CD-4F3B-AD91-665855856F6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59813" y="1439193"/>
            <a:ext cx="2320971" cy="1246909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OBJECTIVES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05D80C3-B6E3-469B-A730-9A431834F4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00800" y="1435245"/>
            <a:ext cx="2743200" cy="1246909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SECURITY BASES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9BB4E5DD-841B-4F69-8A8F-0B7826CC5C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058034" y="2814598"/>
            <a:ext cx="818348" cy="64423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92E22FD-17B6-4C93-8681-E621B65B2C7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143138" y="3570225"/>
            <a:ext cx="2743200" cy="50569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POLICIES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5EA6102-3B96-482E-A198-44C88F90BF8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143138" y="4183617"/>
            <a:ext cx="2743200" cy="50569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RISKS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C18C986-0422-4072-AEA3-4570A47A281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400800" y="3591279"/>
            <a:ext cx="2743200" cy="50569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MEASURES</a:t>
            </a:r>
          </a:p>
        </p:txBody>
      </p:sp>
      <p:pic>
        <p:nvPicPr>
          <p:cNvPr id="12" name="Picture 2" descr="Plus">
            <a:extLst>
              <a:ext uri="{FF2B5EF4-FFF2-40B4-BE49-F238E27FC236}">
                <a16:creationId xmlns:a16="http://schemas.microsoft.com/office/drawing/2014/main" id="{5BD80656-6B27-4E1B-910B-145CABE32D76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11" y="1828118"/>
            <a:ext cx="425942" cy="4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EA86B301-AE10-44FC-8515-9A1444AA67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0896" y="1929539"/>
            <a:ext cx="243023" cy="243023"/>
          </a:xfrm>
          <a:prstGeom prst="rect">
            <a:avLst/>
          </a:prstGeom>
        </p:spPr>
      </p:pic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C33DC2EC-D6B9-49E3-ADB8-B34FB6AD909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363226" y="2807706"/>
            <a:ext cx="818348" cy="64423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6" name="Image 15" descr="Une image contenant stationnaire, agrafeuse, lumière&#10;&#10;Description générée automatiquement">
            <a:extLst>
              <a:ext uri="{FF2B5EF4-FFF2-40B4-BE49-F238E27FC236}">
                <a16:creationId xmlns:a16="http://schemas.microsoft.com/office/drawing/2014/main" id="{766E366C-BB4C-4D51-B116-2F11E8E3B2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10551" y="1871697"/>
            <a:ext cx="638702" cy="6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9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69D3B5-7D92-4F00-BD53-64249906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Security </a:t>
            </a:r>
            <a:r>
              <a:rPr lang="fr-FR" dirty="0" err="1"/>
              <a:t>perimeters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7C7E88F-FAA0-48BB-B366-D32A36CA1E4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8037" y="2367910"/>
            <a:ext cx="1931955" cy="314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APP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C1C25D7-E2CD-4F3B-AD91-665855856F6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59813" y="1439193"/>
            <a:ext cx="2320971" cy="1246909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OBJECTIVES</a:t>
            </a:r>
          </a:p>
        </p:txBody>
      </p:sp>
      <p:pic>
        <p:nvPicPr>
          <p:cNvPr id="14" name="Image 13" descr="Une image contenant stationnaire, agrafeuse, lumière&#10;&#10;Description générée automatiquement">
            <a:extLst>
              <a:ext uri="{FF2B5EF4-FFF2-40B4-BE49-F238E27FC236}">
                <a16:creationId xmlns:a16="http://schemas.microsoft.com/office/drawing/2014/main" id="{56FCDF61-9702-4502-BEDC-FF8264FB2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0551" y="1871697"/>
            <a:ext cx="638702" cy="638702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6531A75-999B-4E18-9218-AA33E7FA82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8037" y="1726846"/>
            <a:ext cx="1931955" cy="314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SUPPLIER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1E09BE4B-5BE5-4051-9F6B-69F0587835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2100" y="2351108"/>
            <a:ext cx="299834" cy="342668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69F52EE4-DB5B-4A2E-8BED-7E6499D144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3349" y="1748414"/>
            <a:ext cx="348585" cy="278868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F1DB676A-3D4C-48C5-B25A-E88EE07EFC1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143138" y="3570225"/>
            <a:ext cx="2743200" cy="50569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POLICIES</a:t>
            </a:r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7852CC75-5090-4C13-88E6-A7D30ADCB62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058034" y="2814598"/>
            <a:ext cx="818348" cy="64423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00454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Connecteur : en angle 139">
            <a:extLst>
              <a:ext uri="{FF2B5EF4-FFF2-40B4-BE49-F238E27FC236}">
                <a16:creationId xmlns:a16="http://schemas.microsoft.com/office/drawing/2014/main" id="{E598873A-7C08-408D-8FED-4CD6AE9E8EF7}"/>
              </a:ext>
            </a:extLst>
          </p:cNvPr>
          <p:cNvCxnSpPr>
            <a:stCxn id="64" idx="3"/>
            <a:endCxn id="47" idx="0"/>
          </p:cNvCxnSpPr>
          <p:nvPr/>
        </p:nvCxnSpPr>
        <p:spPr>
          <a:xfrm flipH="1" flipV="1">
            <a:off x="626872" y="1146002"/>
            <a:ext cx="6358050" cy="3689526"/>
          </a:xfrm>
          <a:prstGeom prst="bentConnector4">
            <a:avLst>
              <a:gd name="adj1" fmla="val -3595"/>
              <a:gd name="adj2" fmla="val 106196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25686F9-3F88-6287-91CF-7740B5F273B8}"/>
              </a:ext>
            </a:extLst>
          </p:cNvPr>
          <p:cNvSpPr/>
          <p:nvPr/>
        </p:nvSpPr>
        <p:spPr>
          <a:xfrm>
            <a:off x="6831274" y="2993011"/>
            <a:ext cx="1428226" cy="4718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Recurring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tasks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0A46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93DF5A9-3A9D-4EC9-9790-44238E411C2B}"/>
              </a:ext>
            </a:extLst>
          </p:cNvPr>
          <p:cNvGrpSpPr/>
          <p:nvPr/>
        </p:nvGrpSpPr>
        <p:grpSpPr>
          <a:xfrm>
            <a:off x="2410248" y="1641213"/>
            <a:ext cx="3167249" cy="1577036"/>
            <a:chOff x="3842313" y="1607259"/>
            <a:chExt cx="4222999" cy="2102714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202AB612-44AD-4ACB-9F90-CFC1E55CC8E3}"/>
                </a:ext>
              </a:extLst>
            </p:cNvPr>
            <p:cNvSpPr/>
            <p:nvPr/>
          </p:nvSpPr>
          <p:spPr>
            <a:xfrm>
              <a:off x="3842313" y="1607259"/>
              <a:ext cx="4222999" cy="2102714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Measures</a:t>
              </a:r>
              <a:endPara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9EEA5808-1C4E-4226-9C88-2CAEAE63DCA4}"/>
                </a:ext>
              </a:extLst>
            </p:cNvPr>
            <p:cNvSpPr/>
            <p:nvPr/>
          </p:nvSpPr>
          <p:spPr>
            <a:xfrm>
              <a:off x="5727360" y="2226859"/>
              <a:ext cx="2255243" cy="1340874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Declined</a:t>
              </a:r>
              <a:r>
                <a:rPr kumimoji="0" lang="fr-FR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(in a base)</a:t>
              </a: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D8E3581-A83F-465C-877A-23B699C9156B}"/>
                </a:ext>
              </a:extLst>
            </p:cNvPr>
            <p:cNvGrpSpPr/>
            <p:nvPr/>
          </p:nvGrpSpPr>
          <p:grpSpPr>
            <a:xfrm>
              <a:off x="6096000" y="2714757"/>
              <a:ext cx="1459683" cy="360000"/>
              <a:chOff x="5448564" y="2484151"/>
              <a:chExt cx="1459683" cy="360000"/>
            </a:xfrm>
          </p:grpSpPr>
          <p:sp>
            <p:nvSpPr>
              <p:cNvPr id="16" name="Rectangle : coins arrondis 15">
                <a:extLst>
                  <a:ext uri="{FF2B5EF4-FFF2-40B4-BE49-F238E27FC236}">
                    <a16:creationId xmlns:a16="http://schemas.microsoft.com/office/drawing/2014/main" id="{27D270E2-F2D5-4458-9597-39233404C8FA}"/>
                  </a:ext>
                </a:extLst>
              </p:cNvPr>
              <p:cNvSpPr/>
              <p:nvPr/>
            </p:nvSpPr>
            <p:spPr>
              <a:xfrm>
                <a:off x="5448564" y="2484151"/>
                <a:ext cx="1459683" cy="3600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3429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fr-FR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Operated</a:t>
                </a:r>
                <a:endPara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17" name="Graphique 16">
                <a:extLst>
                  <a:ext uri="{FF2B5EF4-FFF2-40B4-BE49-F238E27FC236}">
                    <a16:creationId xmlns:a16="http://schemas.microsoft.com/office/drawing/2014/main" id="{8B87DA19-C2D4-4AEE-8D38-87C944381C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568794" y="2520151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E7841B6E-F9CD-4099-A543-137E96630178}"/>
                </a:ext>
              </a:extLst>
            </p:cNvPr>
            <p:cNvGrpSpPr/>
            <p:nvPr/>
          </p:nvGrpSpPr>
          <p:grpSpPr>
            <a:xfrm>
              <a:off x="6096000" y="3163946"/>
              <a:ext cx="1459683" cy="360000"/>
              <a:chOff x="5448563" y="3156845"/>
              <a:chExt cx="1459683" cy="360000"/>
            </a:xfrm>
          </p:grpSpPr>
          <p:sp>
            <p:nvSpPr>
              <p:cNvPr id="14" name="Rectangle : coins arrondis 13">
                <a:extLst>
                  <a:ext uri="{FF2B5EF4-FFF2-40B4-BE49-F238E27FC236}">
                    <a16:creationId xmlns:a16="http://schemas.microsoft.com/office/drawing/2014/main" id="{D0A16556-EBE7-473E-8CD4-7C56AA49816B}"/>
                  </a:ext>
                </a:extLst>
              </p:cNvPr>
              <p:cNvSpPr/>
              <p:nvPr/>
            </p:nvSpPr>
            <p:spPr>
              <a:xfrm>
                <a:off x="5448563" y="3156845"/>
                <a:ext cx="1459683" cy="3600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r" defTabSz="3429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</a:t>
                </a:r>
                <a:r>
                  <a:rPr lang="fr-FR" sz="9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nstruction</a:t>
                </a:r>
                <a:endPara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15" name="Graphique 14">
                <a:extLst>
                  <a:ext uri="{FF2B5EF4-FFF2-40B4-BE49-F238E27FC236}">
                    <a16:creationId xmlns:a16="http://schemas.microsoft.com/office/drawing/2014/main" id="{C3E1E6D2-F7E0-43BC-BF5D-74ABFED5C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568794" y="3186429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F32B676C-32EA-4875-AA0B-96958EA7F717}"/>
                </a:ext>
              </a:extLst>
            </p:cNvPr>
            <p:cNvGrpSpPr/>
            <p:nvPr/>
          </p:nvGrpSpPr>
          <p:grpSpPr>
            <a:xfrm>
              <a:off x="4019531" y="2381961"/>
              <a:ext cx="1389285" cy="1185772"/>
              <a:chOff x="4205017" y="3799170"/>
              <a:chExt cx="1389285" cy="1185772"/>
            </a:xfrm>
          </p:grpSpPr>
          <p:sp>
            <p:nvSpPr>
              <p:cNvPr id="12" name="Rectangle : coins arrondis 11">
                <a:extLst>
                  <a:ext uri="{FF2B5EF4-FFF2-40B4-BE49-F238E27FC236}">
                    <a16:creationId xmlns:a16="http://schemas.microsoft.com/office/drawing/2014/main" id="{77931361-E61D-417E-9C58-CB3992F6ECCB}"/>
                  </a:ext>
                </a:extLst>
              </p:cNvPr>
              <p:cNvSpPr/>
              <p:nvPr/>
            </p:nvSpPr>
            <p:spPr>
              <a:xfrm>
                <a:off x="4205017" y="3799170"/>
                <a:ext cx="1389285" cy="1185772"/>
              </a:xfrm>
              <a:prstGeom prst="roundRect">
                <a:avLst/>
              </a:prstGeom>
              <a:solidFill>
                <a:schemeClr val="bg2"/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3429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Offered</a:t>
                </a:r>
                <a:endParaRPr kumimoji="0" lang="fr-FR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3429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5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catalog</a:t>
                </a:r>
                <a:endParaRPr kumimoji="0" lang="fr-FR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13" name="Graphique 12">
                <a:extLst>
                  <a:ext uri="{FF2B5EF4-FFF2-40B4-BE49-F238E27FC236}">
                    <a16:creationId xmlns:a16="http://schemas.microsoft.com/office/drawing/2014/main" id="{02D528CE-FADE-45F9-84EF-6FC3C3F9E7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750486" y="4352469"/>
                <a:ext cx="316971" cy="461050"/>
              </a:xfrm>
              <a:prstGeom prst="rect">
                <a:avLst/>
              </a:prstGeom>
            </p:spPr>
          </p:pic>
        </p:grp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34C78C4-19E1-4CAF-ADD1-07E14FB404D1}"/>
              </a:ext>
            </a:extLst>
          </p:cNvPr>
          <p:cNvSpPr/>
          <p:nvPr/>
        </p:nvSpPr>
        <p:spPr>
          <a:xfrm>
            <a:off x="6767977" y="1508392"/>
            <a:ext cx="1428226" cy="4718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Indicators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0A46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(performance)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3E113887-7FA0-4716-9B01-9A4E409352BC}"/>
              </a:ext>
            </a:extLst>
          </p:cNvPr>
          <p:cNvSpPr/>
          <p:nvPr/>
        </p:nvSpPr>
        <p:spPr>
          <a:xfrm>
            <a:off x="7979258" y="2093623"/>
            <a:ext cx="713606" cy="245183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Metrics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" name="Graphique 29">
            <a:extLst>
              <a:ext uri="{FF2B5EF4-FFF2-40B4-BE49-F238E27FC236}">
                <a16:creationId xmlns:a16="http://schemas.microsoft.com/office/drawing/2014/main" id="{4C59A3EA-B725-42B7-BF9C-857AE42452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70574" y="3124123"/>
            <a:ext cx="189653" cy="216745"/>
          </a:xfrm>
          <a:prstGeom prst="rect">
            <a:avLst/>
          </a:prstGeom>
        </p:spPr>
      </p:pic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F0C2CB42-F1AB-4FB2-8B6E-10F2F65CE537}"/>
              </a:ext>
            </a:extLst>
          </p:cNvPr>
          <p:cNvSpPr/>
          <p:nvPr/>
        </p:nvSpPr>
        <p:spPr>
          <a:xfrm>
            <a:off x="7060226" y="2639138"/>
            <a:ext cx="1428226" cy="216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88" b="0" i="0" u="none" strike="noStrike" kern="1200" cap="none" spc="0" normalizeH="0" baseline="0" noProof="0" dirty="0" err="1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Indicators</a:t>
            </a:r>
            <a:r>
              <a:rPr kumimoji="0" lang="fr-FR" sz="788" b="0" i="0" u="none" strike="noStrike" kern="1200" cap="none" spc="0" normalizeH="0" baseline="0" noProof="0" dirty="0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fr-FR" sz="788" b="0" i="0" u="none" strike="noStrike" kern="1200" cap="none" spc="0" normalizeH="0" baseline="0" noProof="0" dirty="0" err="1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activity</a:t>
            </a:r>
            <a:r>
              <a:rPr kumimoji="0" lang="fr-FR" sz="788" b="0" i="0" u="none" strike="noStrike" kern="1200" cap="none" spc="0" normalizeH="0" baseline="0" noProof="0" dirty="0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D41C6F51-4961-4C1A-8169-5568CDE7C2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24069" y="1588198"/>
            <a:ext cx="236157" cy="209918"/>
          </a:xfrm>
          <a:prstGeom prst="rect">
            <a:avLst/>
          </a:prstGeom>
        </p:spPr>
      </p:pic>
      <p:cxnSp>
        <p:nvCxnSpPr>
          <p:cNvPr id="26" name="Connecteur : en angle 25">
            <a:extLst>
              <a:ext uri="{FF2B5EF4-FFF2-40B4-BE49-F238E27FC236}">
                <a16:creationId xmlns:a16="http://schemas.microsoft.com/office/drawing/2014/main" id="{C5DD2938-C587-447F-A82B-B90E6CCE89BD}"/>
              </a:ext>
            </a:extLst>
          </p:cNvPr>
          <p:cNvCxnSpPr>
            <a:cxnSpLocks/>
            <a:stCxn id="22" idx="1"/>
            <a:endCxn id="24" idx="0"/>
          </p:cNvCxnSpPr>
          <p:nvPr/>
        </p:nvCxnSpPr>
        <p:spPr>
          <a:xfrm rot="10800000" flipV="1">
            <a:off x="7774340" y="2216214"/>
            <a:ext cx="204919" cy="422923"/>
          </a:xfrm>
          <a:prstGeom prst="bentConnector2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 : en angle 26">
            <a:extLst>
              <a:ext uri="{FF2B5EF4-FFF2-40B4-BE49-F238E27FC236}">
                <a16:creationId xmlns:a16="http://schemas.microsoft.com/office/drawing/2014/main" id="{49507AF2-5A6D-4D71-BFBC-A9273AF7A7A0}"/>
              </a:ext>
            </a:extLst>
          </p:cNvPr>
          <p:cNvCxnSpPr>
            <a:cxnSpLocks/>
            <a:stCxn id="21" idx="2"/>
            <a:endCxn id="22" idx="1"/>
          </p:cNvCxnSpPr>
          <p:nvPr/>
        </p:nvCxnSpPr>
        <p:spPr>
          <a:xfrm rot="16200000" flipH="1">
            <a:off x="7612703" y="1849660"/>
            <a:ext cx="235942" cy="497168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 : en angle 35">
            <a:extLst>
              <a:ext uri="{FF2B5EF4-FFF2-40B4-BE49-F238E27FC236}">
                <a16:creationId xmlns:a16="http://schemas.microsoft.com/office/drawing/2014/main" id="{02ECEF2B-BBC1-4807-8BCD-41C99244F802}"/>
              </a:ext>
            </a:extLst>
          </p:cNvPr>
          <p:cNvCxnSpPr>
            <a:cxnSpLocks/>
            <a:stCxn id="21" idx="1"/>
            <a:endCxn id="16" idx="3"/>
          </p:cNvCxnSpPr>
          <p:nvPr/>
        </p:nvCxnSpPr>
        <p:spPr>
          <a:xfrm rot="10800000" flipV="1">
            <a:off x="5195275" y="1744333"/>
            <a:ext cx="1572702" cy="862504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 : en angle 39">
            <a:extLst>
              <a:ext uri="{FF2B5EF4-FFF2-40B4-BE49-F238E27FC236}">
                <a16:creationId xmlns:a16="http://schemas.microsoft.com/office/drawing/2014/main" id="{B709E792-FFF3-4191-A256-F2F230723A2A}"/>
              </a:ext>
            </a:extLst>
          </p:cNvPr>
          <p:cNvCxnSpPr>
            <a:cxnSpLocks/>
            <a:endCxn id="16" idx="3"/>
          </p:cNvCxnSpPr>
          <p:nvPr/>
        </p:nvCxnSpPr>
        <p:spPr>
          <a:xfrm rot="10800000">
            <a:off x="5195275" y="2606838"/>
            <a:ext cx="1588514" cy="645904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élogramme 27">
            <a:extLst>
              <a:ext uri="{FF2B5EF4-FFF2-40B4-BE49-F238E27FC236}">
                <a16:creationId xmlns:a16="http://schemas.microsoft.com/office/drawing/2014/main" id="{2739AD5A-4D1A-49E7-835D-0D5F2C2E2A61}"/>
              </a:ext>
            </a:extLst>
          </p:cNvPr>
          <p:cNvSpPr/>
          <p:nvPr/>
        </p:nvSpPr>
        <p:spPr>
          <a:xfrm>
            <a:off x="5647034" y="2522659"/>
            <a:ext cx="1049705" cy="164463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Measured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by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CB948AF2-45A3-4C20-AE88-23BD7D1DE4C5}"/>
              </a:ext>
            </a:extLst>
          </p:cNvPr>
          <p:cNvGrpSpPr/>
          <p:nvPr/>
        </p:nvGrpSpPr>
        <p:grpSpPr>
          <a:xfrm>
            <a:off x="98229" y="2531905"/>
            <a:ext cx="1037440" cy="270000"/>
            <a:chOff x="9287076" y="1061512"/>
            <a:chExt cx="1383253" cy="360000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73AECFD9-5FB6-4062-8420-E4494BACC517}"/>
                </a:ext>
              </a:extLst>
            </p:cNvPr>
            <p:cNvSpPr/>
            <p:nvPr/>
          </p:nvSpPr>
          <p:spPr>
            <a:xfrm>
              <a:off x="9287076" y="1061512"/>
              <a:ext cx="1383253" cy="360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Policies</a:t>
              </a:r>
              <a:endPara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5" name="Graphique 44">
              <a:extLst>
                <a:ext uri="{FF2B5EF4-FFF2-40B4-BE49-F238E27FC236}">
                  <a16:creationId xmlns:a16="http://schemas.microsoft.com/office/drawing/2014/main" id="{78A4F7E9-2052-42E2-9E36-E5D4D258F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406613" y="1097512"/>
              <a:ext cx="216000" cy="288000"/>
            </a:xfrm>
            <a:prstGeom prst="rect">
              <a:avLst/>
            </a:prstGeom>
          </p:spPr>
        </p:pic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19341D5E-83E0-461D-9499-B114477910A3}"/>
              </a:ext>
            </a:extLst>
          </p:cNvPr>
          <p:cNvGrpSpPr/>
          <p:nvPr/>
        </p:nvGrpSpPr>
        <p:grpSpPr>
          <a:xfrm>
            <a:off x="110326" y="1146002"/>
            <a:ext cx="1033091" cy="270000"/>
            <a:chOff x="4704981" y="1355549"/>
            <a:chExt cx="1377455" cy="360000"/>
          </a:xfrm>
        </p:grpSpPr>
        <p:sp>
          <p:nvSpPr>
            <p:cNvPr id="47" name="Rectangle : coins arrondis 46">
              <a:extLst>
                <a:ext uri="{FF2B5EF4-FFF2-40B4-BE49-F238E27FC236}">
                  <a16:creationId xmlns:a16="http://schemas.microsoft.com/office/drawing/2014/main" id="{B7FD554B-4A21-4C1C-8E06-DD63B244EB53}"/>
                </a:ext>
              </a:extLst>
            </p:cNvPr>
            <p:cNvSpPr/>
            <p:nvPr/>
          </p:nvSpPr>
          <p:spPr>
            <a:xfrm>
              <a:off x="4704981" y="1355549"/>
              <a:ext cx="1377455" cy="36000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Risks</a:t>
              </a:r>
            </a:p>
          </p:txBody>
        </p:sp>
        <p:pic>
          <p:nvPicPr>
            <p:cNvPr id="48" name="Graphique 47">
              <a:extLst>
                <a:ext uri="{FF2B5EF4-FFF2-40B4-BE49-F238E27FC236}">
                  <a16:creationId xmlns:a16="http://schemas.microsoft.com/office/drawing/2014/main" id="{46364BA9-A91A-44D4-91F2-3C0D53A1C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800022" y="1416798"/>
              <a:ext cx="246859" cy="219429"/>
            </a:xfrm>
            <a:prstGeom prst="rect">
              <a:avLst/>
            </a:prstGeom>
          </p:spPr>
        </p:pic>
      </p:grp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99E623F3-5AE2-43F1-8CF0-AD398F73FC7B}"/>
              </a:ext>
            </a:extLst>
          </p:cNvPr>
          <p:cNvSpPr/>
          <p:nvPr/>
        </p:nvSpPr>
        <p:spPr>
          <a:xfrm>
            <a:off x="272355" y="3269080"/>
            <a:ext cx="2136107" cy="994172"/>
          </a:xfrm>
          <a:prstGeom prst="roundRect">
            <a:avLst>
              <a:gd name="adj" fmla="val 9793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0A46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F5F754BB-7CF0-4262-A5F6-F04A0F1CAE27}"/>
              </a:ext>
            </a:extLst>
          </p:cNvPr>
          <p:cNvSpPr/>
          <p:nvPr/>
        </p:nvSpPr>
        <p:spPr>
          <a:xfrm>
            <a:off x="623612" y="3356892"/>
            <a:ext cx="723138" cy="1831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88" b="0" i="0" u="none" strike="noStrike" kern="1200" cap="none" spc="0" normalizeH="0" baseline="0" noProof="0" dirty="0">
                <a:ln>
                  <a:noFill/>
                </a:ln>
                <a:solidFill>
                  <a:srgbClr val="267C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Exemptions</a:t>
            </a: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7D69CD81-C158-4348-AFE3-4E0F9A75C4FE}"/>
              </a:ext>
            </a:extLst>
          </p:cNvPr>
          <p:cNvSpPr/>
          <p:nvPr/>
        </p:nvSpPr>
        <p:spPr>
          <a:xfrm>
            <a:off x="615567" y="3807566"/>
            <a:ext cx="765525" cy="3703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88" b="0" i="0" u="none" strike="noStrike" kern="1200" cap="none" spc="0" normalizeH="0" baseline="0" noProof="0" dirty="0" err="1">
                <a:ln>
                  <a:noFill/>
                </a:ln>
                <a:solidFill>
                  <a:srgbClr val="267C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Projects</a:t>
            </a:r>
            <a:r>
              <a:rPr kumimoji="0" lang="fr-FR" sz="788" b="0" i="0" u="none" strike="noStrike" kern="1200" cap="none" spc="0" normalizeH="0" baseline="0" noProof="0" dirty="0">
                <a:ln>
                  <a:noFill/>
                </a:ln>
                <a:solidFill>
                  <a:srgbClr val="267C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788" b="0" i="0" u="none" strike="noStrike" kern="1200" cap="none" spc="0" normalizeH="0" baseline="0" noProof="0" dirty="0" err="1">
                <a:ln>
                  <a:noFill/>
                </a:ln>
                <a:solidFill>
                  <a:srgbClr val="267C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security</a:t>
            </a:r>
            <a:endParaRPr kumimoji="0" lang="fr-FR" sz="788" b="0" i="0" u="none" strike="noStrike" kern="1200" cap="none" spc="0" normalizeH="0" baseline="0" noProof="0" dirty="0">
              <a:ln>
                <a:noFill/>
              </a:ln>
              <a:solidFill>
                <a:srgbClr val="267C6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2A022760-5BD8-4034-9A41-154187C58CA8}"/>
              </a:ext>
            </a:extLst>
          </p:cNvPr>
          <p:cNvSpPr/>
          <p:nvPr/>
        </p:nvSpPr>
        <p:spPr>
          <a:xfrm>
            <a:off x="1652852" y="3364334"/>
            <a:ext cx="607698" cy="1831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88" b="0" i="0" u="none" strike="noStrike" kern="1200" cap="none" spc="0" normalizeH="0" baseline="0" noProof="0" dirty="0">
                <a:ln>
                  <a:noFill/>
                </a:ln>
                <a:solidFill>
                  <a:srgbClr val="267C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Gaps</a:t>
            </a:r>
          </a:p>
        </p:txBody>
      </p:sp>
      <p:pic>
        <p:nvPicPr>
          <p:cNvPr id="54" name="Graphique 53">
            <a:extLst>
              <a:ext uri="{FF2B5EF4-FFF2-40B4-BE49-F238E27FC236}">
                <a16:creationId xmlns:a16="http://schemas.microsoft.com/office/drawing/2014/main" id="{F7CA57FA-EDDF-456F-B9B3-98E81F75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9215" y="3356892"/>
            <a:ext cx="162163" cy="216000"/>
          </a:xfrm>
          <a:prstGeom prst="rect">
            <a:avLst/>
          </a:prstGeom>
        </p:spPr>
      </p:pic>
      <p:pic>
        <p:nvPicPr>
          <p:cNvPr id="55" name="Graphique 54">
            <a:extLst>
              <a:ext uri="{FF2B5EF4-FFF2-40B4-BE49-F238E27FC236}">
                <a16:creationId xmlns:a16="http://schemas.microsoft.com/office/drawing/2014/main" id="{28668E58-B21C-4AA7-8844-9CB7A05377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5755" y="3887473"/>
            <a:ext cx="270272" cy="216000"/>
          </a:xfrm>
          <a:prstGeom prst="rect">
            <a:avLst/>
          </a:prstGeom>
        </p:spPr>
      </p:pic>
      <p:pic>
        <p:nvPicPr>
          <p:cNvPr id="56" name="Graphique 55">
            <a:extLst>
              <a:ext uri="{FF2B5EF4-FFF2-40B4-BE49-F238E27FC236}">
                <a16:creationId xmlns:a16="http://schemas.microsoft.com/office/drawing/2014/main" id="{49F641C7-DDDC-486C-A96A-862701BD8A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447297" y="3335228"/>
            <a:ext cx="162163" cy="216000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id="{FF6A52F5-24D8-409B-A794-6A0904B187C3}"/>
              </a:ext>
            </a:extLst>
          </p:cNvPr>
          <p:cNvGrpSpPr/>
          <p:nvPr/>
        </p:nvGrpSpPr>
        <p:grpSpPr>
          <a:xfrm>
            <a:off x="963817" y="4393402"/>
            <a:ext cx="6424273" cy="609025"/>
            <a:chOff x="1673530" y="5696586"/>
            <a:chExt cx="8565697" cy="812033"/>
          </a:xfrm>
        </p:grpSpPr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id="{F7E6E67C-A3D7-4FC6-8BEC-CACC515F50DC}"/>
                </a:ext>
              </a:extLst>
            </p:cNvPr>
            <p:cNvSpPr/>
            <p:nvPr/>
          </p:nvSpPr>
          <p:spPr>
            <a:xfrm>
              <a:off x="1673530" y="5696586"/>
              <a:ext cx="8565697" cy="812033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srgbClr val="0A46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Actions</a:t>
              </a:r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B89C2D84-865E-4119-ACF5-1CEBEC46A3B3}"/>
                </a:ext>
              </a:extLst>
            </p:cNvPr>
            <p:cNvGrpSpPr/>
            <p:nvPr/>
          </p:nvGrpSpPr>
          <p:grpSpPr>
            <a:xfrm>
              <a:off x="2211088" y="6102602"/>
              <a:ext cx="7490581" cy="363485"/>
              <a:chOff x="838200" y="6059608"/>
              <a:chExt cx="7490581" cy="363485"/>
            </a:xfrm>
          </p:grpSpPr>
          <p:grpSp>
            <p:nvGrpSpPr>
              <p:cNvPr id="61" name="Groupe 60">
                <a:extLst>
                  <a:ext uri="{FF2B5EF4-FFF2-40B4-BE49-F238E27FC236}">
                    <a16:creationId xmlns:a16="http://schemas.microsoft.com/office/drawing/2014/main" id="{5BF0B101-1635-4F19-A7C9-A62B47083C00}"/>
                  </a:ext>
                </a:extLst>
              </p:cNvPr>
              <p:cNvGrpSpPr/>
              <p:nvPr/>
            </p:nvGrpSpPr>
            <p:grpSpPr>
              <a:xfrm>
                <a:off x="3583254" y="6060219"/>
                <a:ext cx="1904301" cy="360000"/>
                <a:chOff x="2451294" y="5954935"/>
                <a:chExt cx="1904301" cy="360000"/>
              </a:xfrm>
            </p:grpSpPr>
            <p:sp>
              <p:nvSpPr>
                <p:cNvPr id="68" name="Rectangle : coins arrondis 67">
                  <a:extLst>
                    <a:ext uri="{FF2B5EF4-FFF2-40B4-BE49-F238E27FC236}">
                      <a16:creationId xmlns:a16="http://schemas.microsoft.com/office/drawing/2014/main" id="{CB8F042B-8FA0-4E5C-AAF2-254D5F82516E}"/>
                    </a:ext>
                  </a:extLst>
                </p:cNvPr>
                <p:cNvSpPr/>
                <p:nvPr/>
              </p:nvSpPr>
              <p:spPr>
                <a:xfrm>
                  <a:off x="2451294" y="5954935"/>
                  <a:ext cx="1904301" cy="36000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3429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A46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Improvement</a:t>
                  </a:r>
                  <a:r>
                    <a:rPr kumimoji="0" lang="fr-FR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46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 Action</a:t>
                  </a:r>
                </a:p>
              </p:txBody>
            </p:sp>
            <p:pic>
              <p:nvPicPr>
                <p:cNvPr id="69" name="Graphique 68">
                  <a:extLst>
                    <a:ext uri="{FF2B5EF4-FFF2-40B4-BE49-F238E27FC236}">
                      <a16:creationId xmlns:a16="http://schemas.microsoft.com/office/drawing/2014/main" id="{5B9BCF31-6A98-444E-8998-70DC2CA7D2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42208" y="5981638"/>
                  <a:ext cx="287274" cy="287274"/>
                </a:xfrm>
                <a:prstGeom prst="rect">
                  <a:avLst/>
                </a:prstGeom>
              </p:spPr>
            </p:pic>
          </p:grpSp>
          <p:grpSp>
            <p:nvGrpSpPr>
              <p:cNvPr id="62" name="Groupe 61">
                <a:extLst>
                  <a:ext uri="{FF2B5EF4-FFF2-40B4-BE49-F238E27FC236}">
                    <a16:creationId xmlns:a16="http://schemas.microsoft.com/office/drawing/2014/main" id="{1D26E709-5E87-435F-838E-9B5582574C63}"/>
                  </a:ext>
                </a:extLst>
              </p:cNvPr>
              <p:cNvGrpSpPr/>
              <p:nvPr/>
            </p:nvGrpSpPr>
            <p:grpSpPr>
              <a:xfrm>
                <a:off x="838200" y="6059608"/>
                <a:ext cx="2216566" cy="360000"/>
                <a:chOff x="175746" y="5959587"/>
                <a:chExt cx="2216566" cy="360000"/>
              </a:xfrm>
            </p:grpSpPr>
            <p:sp>
              <p:nvSpPr>
                <p:cNvPr id="66" name="Rectangle : coins arrondis 65">
                  <a:extLst>
                    <a:ext uri="{FF2B5EF4-FFF2-40B4-BE49-F238E27FC236}">
                      <a16:creationId xmlns:a16="http://schemas.microsoft.com/office/drawing/2014/main" id="{EE9682F4-8DA6-4EC0-8C41-1C61DDAA1FD0}"/>
                    </a:ext>
                  </a:extLst>
                </p:cNvPr>
                <p:cNvSpPr/>
                <p:nvPr/>
              </p:nvSpPr>
              <p:spPr>
                <a:xfrm>
                  <a:off x="175746" y="5959587"/>
                  <a:ext cx="2216566" cy="36000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46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Simple Action</a:t>
                  </a:r>
                </a:p>
              </p:txBody>
            </p:sp>
            <p:pic>
              <p:nvPicPr>
                <p:cNvPr id="67" name="Graphique 66">
                  <a:extLst>
                    <a:ext uri="{FF2B5EF4-FFF2-40B4-BE49-F238E27FC236}">
                      <a16:creationId xmlns:a16="http://schemas.microsoft.com/office/drawing/2014/main" id="{AE5EBEDD-024F-4731-99C0-C53343431C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22" y="6015687"/>
                  <a:ext cx="226177" cy="258488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e 62">
                <a:extLst>
                  <a:ext uri="{FF2B5EF4-FFF2-40B4-BE49-F238E27FC236}">
                    <a16:creationId xmlns:a16="http://schemas.microsoft.com/office/drawing/2014/main" id="{F2466EE5-177C-42D4-9CBD-63935D2BF0B7}"/>
                  </a:ext>
                </a:extLst>
              </p:cNvPr>
              <p:cNvGrpSpPr/>
              <p:nvPr/>
            </p:nvGrpSpPr>
            <p:grpSpPr>
              <a:xfrm>
                <a:off x="6049275" y="6063093"/>
                <a:ext cx="2279506" cy="360000"/>
                <a:chOff x="6049275" y="6063093"/>
                <a:chExt cx="2279506" cy="360000"/>
              </a:xfrm>
            </p:grpSpPr>
            <p:sp>
              <p:nvSpPr>
                <p:cNvPr id="64" name="Rectangle : coins arrondis 63">
                  <a:extLst>
                    <a:ext uri="{FF2B5EF4-FFF2-40B4-BE49-F238E27FC236}">
                      <a16:creationId xmlns:a16="http://schemas.microsoft.com/office/drawing/2014/main" id="{8ED21C3D-8B14-4D21-B5EF-308C4EA15B81}"/>
                    </a:ext>
                  </a:extLst>
                </p:cNvPr>
                <p:cNvSpPr/>
                <p:nvPr/>
              </p:nvSpPr>
              <p:spPr>
                <a:xfrm>
                  <a:off x="6049275" y="6063093"/>
                  <a:ext cx="2279506" cy="36000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3429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46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Building Action</a:t>
                  </a:r>
                </a:p>
              </p:txBody>
            </p:sp>
            <p:pic>
              <p:nvPicPr>
                <p:cNvPr id="65" name="Graphique 64">
                  <a:extLst>
                    <a:ext uri="{FF2B5EF4-FFF2-40B4-BE49-F238E27FC236}">
                      <a16:creationId xmlns:a16="http://schemas.microsoft.com/office/drawing/2014/main" id="{52D1E15E-C417-41C2-81B4-A41F660EA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3130" y="6100952"/>
                  <a:ext cx="288000" cy="288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0" name="Titre 69">
            <a:extLst>
              <a:ext uri="{FF2B5EF4-FFF2-40B4-BE49-F238E27FC236}">
                <a16:creationId xmlns:a16="http://schemas.microsoft.com/office/drawing/2014/main" id="{428A7DFA-40E6-45A0-971E-ECDFB9A7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Functional</a:t>
            </a:r>
            <a:r>
              <a:rPr lang="fr-FR" dirty="0"/>
              <a:t> Model</a:t>
            </a:r>
          </a:p>
        </p:txBody>
      </p:sp>
      <p:cxnSp>
        <p:nvCxnSpPr>
          <p:cNvPr id="79" name="Connecteur : en angle 78">
            <a:extLst>
              <a:ext uri="{FF2B5EF4-FFF2-40B4-BE49-F238E27FC236}">
                <a16:creationId xmlns:a16="http://schemas.microsoft.com/office/drawing/2014/main" id="{8CF91794-FD64-46DB-8113-95EB7505ED79}"/>
              </a:ext>
            </a:extLst>
          </p:cNvPr>
          <p:cNvCxnSpPr>
            <a:cxnSpLocks/>
            <a:stCxn id="7" idx="0"/>
            <a:endCxn id="44" idx="0"/>
          </p:cNvCxnSpPr>
          <p:nvPr/>
        </p:nvCxnSpPr>
        <p:spPr>
          <a:xfrm rot="16200000" flipH="1" flipV="1">
            <a:off x="2430353" y="292508"/>
            <a:ext cx="425992" cy="4052801"/>
          </a:xfrm>
          <a:prstGeom prst="bentConnector3">
            <a:avLst>
              <a:gd name="adj1" fmla="val -22714"/>
            </a:avLst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aphique 24">
            <a:extLst>
              <a:ext uri="{FF2B5EF4-FFF2-40B4-BE49-F238E27FC236}">
                <a16:creationId xmlns:a16="http://schemas.microsoft.com/office/drawing/2014/main" id="{8E8C938D-A263-4C2B-88AA-4E6C6AE444FD}"/>
              </a:ext>
            </a:extLst>
          </p:cNvPr>
          <p:cNvGrpSpPr/>
          <p:nvPr/>
        </p:nvGrpSpPr>
        <p:grpSpPr>
          <a:xfrm>
            <a:off x="4812376" y="1706277"/>
            <a:ext cx="348131" cy="371340"/>
            <a:chOff x="12630131" y="1476626"/>
            <a:chExt cx="1456779" cy="1553899"/>
          </a:xfrm>
        </p:grpSpPr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876AB99A-1668-4568-9FFD-7E6A9BFB2376}"/>
                </a:ext>
              </a:extLst>
            </p:cNvPr>
            <p:cNvSpPr/>
            <p:nvPr/>
          </p:nvSpPr>
          <p:spPr>
            <a:xfrm>
              <a:off x="12630131" y="1476626"/>
              <a:ext cx="1427948" cy="1553899"/>
            </a:xfrm>
            <a:custGeom>
              <a:avLst/>
              <a:gdLst>
                <a:gd name="connsiteX0" fmla="*/ 728390 w 1427948"/>
                <a:gd name="connsiteY0" fmla="*/ 679831 h 1553899"/>
                <a:gd name="connsiteX1" fmla="*/ 728390 w 1427948"/>
                <a:gd name="connsiteY1" fmla="*/ 1553899 h 1553899"/>
                <a:gd name="connsiteX2" fmla="*/ 784264 w 1427948"/>
                <a:gd name="connsiteY2" fmla="*/ 1542730 h 1553899"/>
                <a:gd name="connsiteX3" fmla="*/ 1427948 w 1427948"/>
                <a:gd name="connsiteY3" fmla="*/ 679922 h 1553899"/>
                <a:gd name="connsiteX4" fmla="*/ 672517 w 1427948"/>
                <a:gd name="connsiteY4" fmla="*/ 11138 h 1553899"/>
                <a:gd name="connsiteX5" fmla="*/ 89805 w 1427948"/>
                <a:gd name="connsiteY5" fmla="*/ 253935 h 1553899"/>
                <a:gd name="connsiteX6" fmla="*/ 0 w 1427948"/>
                <a:gd name="connsiteY6" fmla="*/ 388475 h 1553899"/>
                <a:gd name="connsiteX7" fmla="*/ 29227 w 1427948"/>
                <a:gd name="connsiteY7" fmla="*/ 679831 h 1553899"/>
                <a:gd name="connsiteX8" fmla="*/ 728390 w 1427948"/>
                <a:gd name="connsiteY8" fmla="*/ 679831 h 1553899"/>
                <a:gd name="connsiteX9" fmla="*/ 728390 w 1427948"/>
                <a:gd name="connsiteY9" fmla="*/ 0 h 1553899"/>
                <a:gd name="connsiteX10" fmla="*/ 672517 w 1427948"/>
                <a:gd name="connsiteY10" fmla="*/ 11138 h 155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7948" h="1553899">
                  <a:moveTo>
                    <a:pt x="728390" y="679831"/>
                  </a:moveTo>
                  <a:lnTo>
                    <a:pt x="728390" y="1553899"/>
                  </a:lnTo>
                  <a:cubicBezTo>
                    <a:pt x="747567" y="1553881"/>
                    <a:pt x="766553" y="1550086"/>
                    <a:pt x="784264" y="1542730"/>
                  </a:cubicBezTo>
                  <a:cubicBezTo>
                    <a:pt x="1003813" y="1451257"/>
                    <a:pt x="1331042" y="1169430"/>
                    <a:pt x="1427948" y="679922"/>
                  </a:cubicBezTo>
                  <a:close/>
                  <a:moveTo>
                    <a:pt x="672517" y="11138"/>
                  </a:moveTo>
                  <a:lnTo>
                    <a:pt x="89805" y="253935"/>
                  </a:lnTo>
                  <a:cubicBezTo>
                    <a:pt x="35390" y="276462"/>
                    <a:pt x="-67" y="329582"/>
                    <a:pt x="0" y="388475"/>
                  </a:cubicBezTo>
                  <a:cubicBezTo>
                    <a:pt x="41" y="486323"/>
                    <a:pt x="9832" y="583924"/>
                    <a:pt x="29227" y="679831"/>
                  </a:cubicBezTo>
                  <a:lnTo>
                    <a:pt x="728390" y="679831"/>
                  </a:lnTo>
                  <a:lnTo>
                    <a:pt x="728390" y="0"/>
                  </a:lnTo>
                  <a:cubicBezTo>
                    <a:pt x="709282" y="631"/>
                    <a:pt x="690407" y="4394"/>
                    <a:pt x="672517" y="1113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49233A88-B4C0-4149-A822-AC0BA3EE0683}"/>
                </a:ext>
              </a:extLst>
            </p:cNvPr>
            <p:cNvSpPr/>
            <p:nvPr/>
          </p:nvSpPr>
          <p:spPr>
            <a:xfrm>
              <a:off x="12659357" y="1476626"/>
              <a:ext cx="1427553" cy="1553899"/>
            </a:xfrm>
            <a:custGeom>
              <a:avLst/>
              <a:gdLst>
                <a:gd name="connsiteX0" fmla="*/ 643017 w 1427553"/>
                <a:gd name="connsiteY0" fmla="*/ 1542730 h 1553899"/>
                <a:gd name="connsiteX1" fmla="*/ 699164 w 1427553"/>
                <a:gd name="connsiteY1" fmla="*/ 1553899 h 1553899"/>
                <a:gd name="connsiteX2" fmla="*/ 699164 w 1427553"/>
                <a:gd name="connsiteY2" fmla="*/ 679831 h 1553899"/>
                <a:gd name="connsiteX3" fmla="*/ 0 w 1427553"/>
                <a:gd name="connsiteY3" fmla="*/ 679831 h 1553899"/>
                <a:gd name="connsiteX4" fmla="*/ 643017 w 1427553"/>
                <a:gd name="connsiteY4" fmla="*/ 1542730 h 1553899"/>
                <a:gd name="connsiteX5" fmla="*/ 1338022 w 1427553"/>
                <a:gd name="connsiteY5" fmla="*/ 253965 h 1553899"/>
                <a:gd name="connsiteX6" fmla="*/ 755310 w 1427553"/>
                <a:gd name="connsiteY6" fmla="*/ 11169 h 1553899"/>
                <a:gd name="connsiteX7" fmla="*/ 699346 w 1427553"/>
                <a:gd name="connsiteY7" fmla="*/ 0 h 1553899"/>
                <a:gd name="connsiteX8" fmla="*/ 699164 w 1427553"/>
                <a:gd name="connsiteY8" fmla="*/ 0 h 1553899"/>
                <a:gd name="connsiteX9" fmla="*/ 699164 w 1427553"/>
                <a:gd name="connsiteY9" fmla="*/ 679831 h 1553899"/>
                <a:gd name="connsiteX10" fmla="*/ 1398722 w 1427553"/>
                <a:gd name="connsiteY10" fmla="*/ 679831 h 1553899"/>
                <a:gd name="connsiteX11" fmla="*/ 1427554 w 1427553"/>
                <a:gd name="connsiteY11" fmla="*/ 388475 h 1553899"/>
                <a:gd name="connsiteX12" fmla="*/ 1338022 w 1427553"/>
                <a:gd name="connsiteY12" fmla="*/ 253965 h 155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7553" h="1553899">
                  <a:moveTo>
                    <a:pt x="643017" y="1542730"/>
                  </a:moveTo>
                  <a:cubicBezTo>
                    <a:pt x="660809" y="1550130"/>
                    <a:pt x="679893" y="1553926"/>
                    <a:pt x="699164" y="1553899"/>
                  </a:cubicBezTo>
                  <a:lnTo>
                    <a:pt x="699164" y="679831"/>
                  </a:lnTo>
                  <a:lnTo>
                    <a:pt x="0" y="679831"/>
                  </a:lnTo>
                  <a:cubicBezTo>
                    <a:pt x="89471" y="1124513"/>
                    <a:pt x="373725" y="1430498"/>
                    <a:pt x="643017" y="1542730"/>
                  </a:cubicBezTo>
                  <a:close/>
                  <a:moveTo>
                    <a:pt x="1338022" y="253965"/>
                  </a:moveTo>
                  <a:lnTo>
                    <a:pt x="755310" y="11169"/>
                  </a:lnTo>
                  <a:cubicBezTo>
                    <a:pt x="737397" y="4392"/>
                    <a:pt x="718488" y="618"/>
                    <a:pt x="699346" y="0"/>
                  </a:cubicBezTo>
                  <a:lnTo>
                    <a:pt x="699164" y="0"/>
                  </a:lnTo>
                  <a:lnTo>
                    <a:pt x="699164" y="679831"/>
                  </a:lnTo>
                  <a:lnTo>
                    <a:pt x="1398722" y="679831"/>
                  </a:lnTo>
                  <a:cubicBezTo>
                    <a:pt x="1417862" y="583892"/>
                    <a:pt x="1427519" y="486304"/>
                    <a:pt x="1427554" y="388475"/>
                  </a:cubicBezTo>
                  <a:cubicBezTo>
                    <a:pt x="1427588" y="329679"/>
                    <a:pt x="1392276" y="276626"/>
                    <a:pt x="1338022" y="2539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cxnSp>
        <p:nvCxnSpPr>
          <p:cNvPr id="89" name="Connecteur : en angle 88">
            <a:extLst>
              <a:ext uri="{FF2B5EF4-FFF2-40B4-BE49-F238E27FC236}">
                <a16:creationId xmlns:a16="http://schemas.microsoft.com/office/drawing/2014/main" id="{BC5F9564-A474-432D-97EE-3C6E5283380D}"/>
              </a:ext>
            </a:extLst>
          </p:cNvPr>
          <p:cNvCxnSpPr>
            <a:cxnSpLocks/>
            <a:stCxn id="7" idx="0"/>
            <a:endCxn id="47" idx="2"/>
          </p:cNvCxnSpPr>
          <p:nvPr/>
        </p:nvCxnSpPr>
        <p:spPr>
          <a:xfrm rot="16200000" flipV="1">
            <a:off x="2303356" y="-260481"/>
            <a:ext cx="689911" cy="4042877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Parallélogramme 87">
            <a:extLst>
              <a:ext uri="{FF2B5EF4-FFF2-40B4-BE49-F238E27FC236}">
                <a16:creationId xmlns:a16="http://schemas.microsoft.com/office/drawing/2014/main" id="{9E094C2A-B9F6-4370-BE45-40C4130243A2}"/>
              </a:ext>
            </a:extLst>
          </p:cNvPr>
          <p:cNvSpPr/>
          <p:nvPr/>
        </p:nvSpPr>
        <p:spPr>
          <a:xfrm>
            <a:off x="1522861" y="1946133"/>
            <a:ext cx="737776" cy="159780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Covered by</a:t>
            </a:r>
          </a:p>
        </p:txBody>
      </p:sp>
      <p:cxnSp>
        <p:nvCxnSpPr>
          <p:cNvPr id="94" name="Connecteur : en angle 93">
            <a:extLst>
              <a:ext uri="{FF2B5EF4-FFF2-40B4-BE49-F238E27FC236}">
                <a16:creationId xmlns:a16="http://schemas.microsoft.com/office/drawing/2014/main" id="{3061D5E0-182A-41D0-BD78-17671EAE0AD7}"/>
              </a:ext>
            </a:extLst>
          </p:cNvPr>
          <p:cNvCxnSpPr>
            <a:cxnSpLocks/>
            <a:stCxn id="12" idx="1"/>
            <a:endCxn id="44" idx="3"/>
          </p:cNvCxnSpPr>
          <p:nvPr/>
        </p:nvCxnSpPr>
        <p:spPr>
          <a:xfrm rot="10800000" flipV="1">
            <a:off x="1135669" y="2666904"/>
            <a:ext cx="1407493" cy="1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 : en angle 96">
            <a:extLst>
              <a:ext uri="{FF2B5EF4-FFF2-40B4-BE49-F238E27FC236}">
                <a16:creationId xmlns:a16="http://schemas.microsoft.com/office/drawing/2014/main" id="{E3BEBD4A-CFF0-46D4-966F-1EF961F0377F}"/>
              </a:ext>
            </a:extLst>
          </p:cNvPr>
          <p:cNvCxnSpPr>
            <a:cxnSpLocks/>
            <a:stCxn id="12" idx="0"/>
            <a:endCxn id="47" idx="3"/>
          </p:cNvCxnSpPr>
          <p:nvPr/>
        </p:nvCxnSpPr>
        <p:spPr>
          <a:xfrm rot="16200000" flipV="1">
            <a:off x="1633161" y="791258"/>
            <a:ext cx="941238" cy="1920726"/>
          </a:xfrm>
          <a:prstGeom prst="bentConnector2">
            <a:avLst/>
          </a:prstGeom>
          <a:ln>
            <a:solidFill>
              <a:schemeClr val="accent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arallélogramme 77">
            <a:extLst>
              <a:ext uri="{FF2B5EF4-FFF2-40B4-BE49-F238E27FC236}">
                <a16:creationId xmlns:a16="http://schemas.microsoft.com/office/drawing/2014/main" id="{F805CD92-9829-41B1-9F36-3DBADE4D3C03}"/>
              </a:ext>
            </a:extLst>
          </p:cNvPr>
          <p:cNvSpPr/>
          <p:nvPr/>
        </p:nvSpPr>
        <p:spPr>
          <a:xfrm>
            <a:off x="1581278" y="2571750"/>
            <a:ext cx="737776" cy="170014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Describe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by</a:t>
            </a:r>
          </a:p>
        </p:txBody>
      </p:sp>
      <p:cxnSp>
        <p:nvCxnSpPr>
          <p:cNvPr id="102" name="Connecteur : en angle 101">
            <a:extLst>
              <a:ext uri="{FF2B5EF4-FFF2-40B4-BE49-F238E27FC236}">
                <a16:creationId xmlns:a16="http://schemas.microsoft.com/office/drawing/2014/main" id="{04E1C9FC-44CC-490B-90B5-EEC1862993AA}"/>
              </a:ext>
            </a:extLst>
          </p:cNvPr>
          <p:cNvCxnSpPr>
            <a:cxnSpLocks/>
            <a:endCxn id="22" idx="3"/>
          </p:cNvCxnSpPr>
          <p:nvPr/>
        </p:nvCxnSpPr>
        <p:spPr>
          <a:xfrm flipV="1">
            <a:off x="8212014" y="2216215"/>
            <a:ext cx="480850" cy="1036526"/>
          </a:xfrm>
          <a:prstGeom prst="bentConnector3">
            <a:avLst>
              <a:gd name="adj1" fmla="val 135656"/>
            </a:avLst>
          </a:prstGeom>
          <a:ln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 : en angle 110">
            <a:extLst>
              <a:ext uri="{FF2B5EF4-FFF2-40B4-BE49-F238E27FC236}">
                <a16:creationId xmlns:a16="http://schemas.microsoft.com/office/drawing/2014/main" id="{03F5455D-E248-4E22-8FC1-C6A649092D15}"/>
              </a:ext>
            </a:extLst>
          </p:cNvPr>
          <p:cNvCxnSpPr>
            <a:cxnSpLocks/>
            <a:stCxn id="50" idx="1"/>
            <a:endCxn id="59" idx="1"/>
          </p:cNvCxnSpPr>
          <p:nvPr/>
        </p:nvCxnSpPr>
        <p:spPr>
          <a:xfrm rot="10800000" flipH="1" flipV="1">
            <a:off x="272354" y="3766166"/>
            <a:ext cx="691463" cy="931748"/>
          </a:xfrm>
          <a:prstGeom prst="bentConnector3">
            <a:avLst>
              <a:gd name="adj1" fmla="val -24795"/>
            </a:avLst>
          </a:prstGeom>
          <a:ln>
            <a:solidFill>
              <a:schemeClr val="accent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 : en angle 123">
            <a:extLst>
              <a:ext uri="{FF2B5EF4-FFF2-40B4-BE49-F238E27FC236}">
                <a16:creationId xmlns:a16="http://schemas.microsoft.com/office/drawing/2014/main" id="{34E12471-8D7F-4470-9960-98E918976E2A}"/>
              </a:ext>
            </a:extLst>
          </p:cNvPr>
          <p:cNvCxnSpPr>
            <a:cxnSpLocks/>
            <a:stCxn id="14" idx="2"/>
            <a:endCxn id="64" idx="0"/>
          </p:cNvCxnSpPr>
          <p:nvPr/>
        </p:nvCxnSpPr>
        <p:spPr>
          <a:xfrm rot="16200000" flipH="1">
            <a:off x="4578101" y="3148522"/>
            <a:ext cx="1621799" cy="1482212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 : en angle 126">
            <a:extLst>
              <a:ext uri="{FF2B5EF4-FFF2-40B4-BE49-F238E27FC236}">
                <a16:creationId xmlns:a16="http://schemas.microsoft.com/office/drawing/2014/main" id="{3926EAF7-E054-4E0A-BF67-7276CE4469AE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 flipV="1">
            <a:off x="3883791" y="2606836"/>
            <a:ext cx="216723" cy="2091077"/>
          </a:xfrm>
          <a:prstGeom prst="bentConnector2">
            <a:avLst/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Parallélogramme 137">
            <a:extLst>
              <a:ext uri="{FF2B5EF4-FFF2-40B4-BE49-F238E27FC236}">
                <a16:creationId xmlns:a16="http://schemas.microsoft.com/office/drawing/2014/main" id="{4759D3D3-9435-4CA4-ADF5-6044338A5B4B}"/>
              </a:ext>
            </a:extLst>
          </p:cNvPr>
          <p:cNvSpPr/>
          <p:nvPr/>
        </p:nvSpPr>
        <p:spPr>
          <a:xfrm>
            <a:off x="5074270" y="3789909"/>
            <a:ext cx="848208" cy="175439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9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  <a:r>
              <a:rPr lang="fr-FR" sz="9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</a:t>
            </a:r>
          </a:p>
        </p:txBody>
      </p:sp>
      <p:sp>
        <p:nvSpPr>
          <p:cNvPr id="71" name="Parallélogramme 70">
            <a:extLst>
              <a:ext uri="{FF2B5EF4-FFF2-40B4-BE49-F238E27FC236}">
                <a16:creationId xmlns:a16="http://schemas.microsoft.com/office/drawing/2014/main" id="{20EFEB67-F968-49B5-B757-657C6CFA1677}"/>
              </a:ext>
            </a:extLst>
          </p:cNvPr>
          <p:cNvSpPr/>
          <p:nvPr/>
        </p:nvSpPr>
        <p:spPr>
          <a:xfrm>
            <a:off x="5515465" y="842157"/>
            <a:ext cx="737776" cy="136946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Cover</a:t>
            </a:r>
          </a:p>
        </p:txBody>
      </p:sp>
      <p:sp>
        <p:nvSpPr>
          <p:cNvPr id="80" name="Parallélogramme 79">
            <a:extLst>
              <a:ext uri="{FF2B5EF4-FFF2-40B4-BE49-F238E27FC236}">
                <a16:creationId xmlns:a16="http://schemas.microsoft.com/office/drawing/2014/main" id="{EAA5C301-FF21-4BDC-B984-3DE6053D71AB}"/>
              </a:ext>
            </a:extLst>
          </p:cNvPr>
          <p:cNvSpPr/>
          <p:nvPr/>
        </p:nvSpPr>
        <p:spPr>
          <a:xfrm>
            <a:off x="3301169" y="3713460"/>
            <a:ext cx="1176160" cy="241490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Improve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efficacity</a:t>
            </a:r>
            <a:endParaRPr kumimoji="0" lang="fr-FR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1" name="Rectangle : coins arrondis 80">
            <a:extLst>
              <a:ext uri="{FF2B5EF4-FFF2-40B4-BE49-F238E27FC236}">
                <a16:creationId xmlns:a16="http://schemas.microsoft.com/office/drawing/2014/main" id="{140F5B4D-E2F5-4C22-9BC4-DD322223A5C9}"/>
              </a:ext>
            </a:extLst>
          </p:cNvPr>
          <p:cNvSpPr/>
          <p:nvPr/>
        </p:nvSpPr>
        <p:spPr>
          <a:xfrm>
            <a:off x="1630703" y="3865980"/>
            <a:ext cx="607698" cy="2374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88" b="0" i="0" u="none" strike="noStrike" kern="1200" cap="none" spc="0" normalizeH="0" baseline="0" noProof="0">
                <a:ln>
                  <a:noFill/>
                </a:ln>
                <a:solidFill>
                  <a:srgbClr val="267C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Incidents</a:t>
            </a:r>
          </a:p>
        </p:txBody>
      </p:sp>
      <p:cxnSp>
        <p:nvCxnSpPr>
          <p:cNvPr id="90" name="Connecteur : en angle 89">
            <a:extLst>
              <a:ext uri="{FF2B5EF4-FFF2-40B4-BE49-F238E27FC236}">
                <a16:creationId xmlns:a16="http://schemas.microsoft.com/office/drawing/2014/main" id="{28FE79B1-A4A6-4F82-AD5D-504045D7EE55}"/>
              </a:ext>
            </a:extLst>
          </p:cNvPr>
          <p:cNvCxnSpPr>
            <a:cxnSpLocks/>
            <a:stCxn id="44" idx="2"/>
            <a:endCxn id="50" idx="0"/>
          </p:cNvCxnSpPr>
          <p:nvPr/>
        </p:nvCxnSpPr>
        <p:spPr>
          <a:xfrm rot="16200000" flipH="1">
            <a:off x="745091" y="2673762"/>
            <a:ext cx="467175" cy="72346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41">
            <a:extLst>
              <a:ext uri="{FF2B5EF4-FFF2-40B4-BE49-F238E27FC236}">
                <a16:creationId xmlns:a16="http://schemas.microsoft.com/office/drawing/2014/main" id="{DB56EA5B-9D9F-4754-BA78-5741A4080F7E}"/>
              </a:ext>
            </a:extLst>
          </p:cNvPr>
          <p:cNvPicPr>
            <a:picLocks noChangeAspect="1"/>
          </p:cNvPicPr>
          <p:nvPr/>
        </p:nvPicPr>
        <p:blipFill>
          <a:blip r:embed="rId27">
            <a:biLevel thresh="75000"/>
          </a:blip>
          <a:stretch>
            <a:fillRect/>
          </a:stretch>
        </p:blipFill>
        <p:spPr>
          <a:xfrm>
            <a:off x="1381094" y="3852008"/>
            <a:ext cx="277706" cy="269205"/>
          </a:xfrm>
          <a:prstGeom prst="rect">
            <a:avLst/>
          </a:prstGeom>
        </p:spPr>
      </p:pic>
      <p:sp>
        <p:nvSpPr>
          <p:cNvPr id="98" name="Parallélogramme 97">
            <a:extLst>
              <a:ext uri="{FF2B5EF4-FFF2-40B4-BE49-F238E27FC236}">
                <a16:creationId xmlns:a16="http://schemas.microsoft.com/office/drawing/2014/main" id="{EA549992-B11C-42C7-B0E7-519AC9ADAE73}"/>
              </a:ext>
            </a:extLst>
          </p:cNvPr>
          <p:cNvSpPr/>
          <p:nvPr/>
        </p:nvSpPr>
        <p:spPr>
          <a:xfrm>
            <a:off x="1519947" y="1199424"/>
            <a:ext cx="737776" cy="157087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Describe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by</a:t>
            </a:r>
          </a:p>
        </p:txBody>
      </p:sp>
    </p:spTree>
    <p:extLst>
      <p:ext uri="{BB962C8B-B14F-4D97-AF65-F5344CB8AC3E}">
        <p14:creationId xmlns:p14="http://schemas.microsoft.com/office/powerpoint/2010/main" val="217867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e 42">
            <a:extLst>
              <a:ext uri="{FF2B5EF4-FFF2-40B4-BE49-F238E27FC236}">
                <a16:creationId xmlns:a16="http://schemas.microsoft.com/office/drawing/2014/main" id="{CB948AF2-45A3-4C20-AE88-23BD7D1DE4C5}"/>
              </a:ext>
            </a:extLst>
          </p:cNvPr>
          <p:cNvGrpSpPr/>
          <p:nvPr/>
        </p:nvGrpSpPr>
        <p:grpSpPr>
          <a:xfrm>
            <a:off x="98229" y="2531905"/>
            <a:ext cx="1037440" cy="270000"/>
            <a:chOff x="9287076" y="1061512"/>
            <a:chExt cx="1383253" cy="360000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73AECFD9-5FB6-4062-8420-E4494BACC517}"/>
                </a:ext>
              </a:extLst>
            </p:cNvPr>
            <p:cNvSpPr/>
            <p:nvPr/>
          </p:nvSpPr>
          <p:spPr>
            <a:xfrm>
              <a:off x="9287076" y="1061512"/>
              <a:ext cx="1383253" cy="360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Policies</a:t>
              </a:r>
              <a:endPara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5" name="Graphique 44">
              <a:extLst>
                <a:ext uri="{FF2B5EF4-FFF2-40B4-BE49-F238E27FC236}">
                  <a16:creationId xmlns:a16="http://schemas.microsoft.com/office/drawing/2014/main" id="{78A4F7E9-2052-42E2-9E36-E5D4D258F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06613" y="1097512"/>
              <a:ext cx="216000" cy="288000"/>
            </a:xfrm>
            <a:prstGeom prst="rect">
              <a:avLst/>
            </a:prstGeom>
          </p:spPr>
        </p:pic>
      </p:grp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99E623F3-5AE2-43F1-8CF0-AD398F73FC7B}"/>
              </a:ext>
            </a:extLst>
          </p:cNvPr>
          <p:cNvSpPr/>
          <p:nvPr/>
        </p:nvSpPr>
        <p:spPr>
          <a:xfrm>
            <a:off x="272355" y="3269080"/>
            <a:ext cx="2136107" cy="994172"/>
          </a:xfrm>
          <a:prstGeom prst="roundRect">
            <a:avLst>
              <a:gd name="adj" fmla="val 9793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0A46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7D69CD81-C158-4348-AFE3-4E0F9A75C4FE}"/>
              </a:ext>
            </a:extLst>
          </p:cNvPr>
          <p:cNvSpPr/>
          <p:nvPr/>
        </p:nvSpPr>
        <p:spPr>
          <a:xfrm>
            <a:off x="615567" y="3807566"/>
            <a:ext cx="765525" cy="3703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88" b="0" i="0" u="none" strike="noStrike" kern="1200" cap="none" spc="0" normalizeH="0" baseline="0" noProof="0" dirty="0">
                <a:ln>
                  <a:noFill/>
                </a:ln>
                <a:solidFill>
                  <a:srgbClr val="267C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Project </a:t>
            </a:r>
            <a:r>
              <a:rPr kumimoji="0" lang="fr-FR" sz="788" b="0" i="0" u="none" strike="noStrike" kern="1200" cap="none" spc="0" normalizeH="0" baseline="0" noProof="0" dirty="0" err="1">
                <a:ln>
                  <a:noFill/>
                </a:ln>
                <a:solidFill>
                  <a:srgbClr val="267C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security</a:t>
            </a:r>
            <a:endParaRPr kumimoji="0" lang="fr-FR" sz="788" b="0" i="0" u="none" strike="noStrike" kern="1200" cap="none" spc="0" normalizeH="0" baseline="0" noProof="0" dirty="0">
              <a:ln>
                <a:noFill/>
              </a:ln>
              <a:solidFill>
                <a:srgbClr val="267C6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5" name="Graphique 54">
            <a:extLst>
              <a:ext uri="{FF2B5EF4-FFF2-40B4-BE49-F238E27FC236}">
                <a16:creationId xmlns:a16="http://schemas.microsoft.com/office/drawing/2014/main" id="{28668E58-B21C-4AA7-8844-9CB7A0537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755" y="3887473"/>
            <a:ext cx="270272" cy="216000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id="{FF6A52F5-24D8-409B-A794-6A0904B187C3}"/>
              </a:ext>
            </a:extLst>
          </p:cNvPr>
          <p:cNvGrpSpPr/>
          <p:nvPr/>
        </p:nvGrpSpPr>
        <p:grpSpPr>
          <a:xfrm>
            <a:off x="963817" y="4393402"/>
            <a:ext cx="6424273" cy="609025"/>
            <a:chOff x="1673530" y="5696586"/>
            <a:chExt cx="8565697" cy="812033"/>
          </a:xfrm>
        </p:grpSpPr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id="{F7E6E67C-A3D7-4FC6-8BEC-CACC515F50DC}"/>
                </a:ext>
              </a:extLst>
            </p:cNvPr>
            <p:cNvSpPr/>
            <p:nvPr/>
          </p:nvSpPr>
          <p:spPr>
            <a:xfrm>
              <a:off x="1673530" y="5696586"/>
              <a:ext cx="8565697" cy="812033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srgbClr val="0A46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Actions</a:t>
              </a:r>
            </a:p>
          </p:txBody>
        </p: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1D26E709-5E87-435F-838E-9B5582574C63}"/>
                </a:ext>
              </a:extLst>
            </p:cNvPr>
            <p:cNvGrpSpPr/>
            <p:nvPr/>
          </p:nvGrpSpPr>
          <p:grpSpPr>
            <a:xfrm>
              <a:off x="2211088" y="6102602"/>
              <a:ext cx="2216567" cy="360000"/>
              <a:chOff x="175745" y="5959587"/>
              <a:chExt cx="2216566" cy="360000"/>
            </a:xfrm>
          </p:grpSpPr>
          <p:sp>
            <p:nvSpPr>
              <p:cNvPr id="66" name="Rectangle : coins arrondis 65">
                <a:extLst>
                  <a:ext uri="{FF2B5EF4-FFF2-40B4-BE49-F238E27FC236}">
                    <a16:creationId xmlns:a16="http://schemas.microsoft.com/office/drawing/2014/main" id="{EE9682F4-8DA6-4EC0-8C41-1C61DDAA1FD0}"/>
                  </a:ext>
                </a:extLst>
              </p:cNvPr>
              <p:cNvSpPr/>
              <p:nvPr/>
            </p:nvSpPr>
            <p:spPr>
              <a:xfrm>
                <a:off x="175745" y="5959587"/>
                <a:ext cx="2216566" cy="360000"/>
              </a:xfrm>
              <a:prstGeom prst="round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46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Simple Action</a:t>
                </a:r>
              </a:p>
            </p:txBody>
          </p:sp>
          <p:pic>
            <p:nvPicPr>
              <p:cNvPr id="67" name="Graphique 66">
                <a:extLst>
                  <a:ext uri="{FF2B5EF4-FFF2-40B4-BE49-F238E27FC236}">
                    <a16:creationId xmlns:a16="http://schemas.microsoft.com/office/drawing/2014/main" id="{AE5EBEDD-024F-4731-99C0-C53343431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49922" y="6015687"/>
                <a:ext cx="226177" cy="258488"/>
              </a:xfrm>
              <a:prstGeom prst="rect">
                <a:avLst/>
              </a:prstGeom>
            </p:spPr>
          </p:pic>
        </p:grpSp>
      </p:grpSp>
      <p:sp>
        <p:nvSpPr>
          <p:cNvPr id="70" name="Titre 69">
            <a:extLst>
              <a:ext uri="{FF2B5EF4-FFF2-40B4-BE49-F238E27FC236}">
                <a16:creationId xmlns:a16="http://schemas.microsoft.com/office/drawing/2014/main" id="{428A7DFA-40E6-45A0-971E-ECDFB9A7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Functional</a:t>
            </a:r>
            <a:r>
              <a:rPr lang="fr-FR" dirty="0"/>
              <a:t> Model</a:t>
            </a:r>
            <a:br>
              <a:rPr lang="fr-FR" dirty="0"/>
            </a:br>
            <a:r>
              <a:rPr lang="fr-FR" sz="2400" dirty="0"/>
              <a:t>for apps and </a:t>
            </a:r>
            <a:r>
              <a:rPr lang="fr-FR" sz="2400" dirty="0" err="1"/>
              <a:t>suppliers</a:t>
            </a:r>
            <a:endParaRPr lang="fr-FR" dirty="0"/>
          </a:p>
        </p:txBody>
      </p:sp>
      <p:cxnSp>
        <p:nvCxnSpPr>
          <p:cNvPr id="111" name="Connecteur : en angle 110">
            <a:extLst>
              <a:ext uri="{FF2B5EF4-FFF2-40B4-BE49-F238E27FC236}">
                <a16:creationId xmlns:a16="http://schemas.microsoft.com/office/drawing/2014/main" id="{03F5455D-E248-4E22-8FC1-C6A649092D15}"/>
              </a:ext>
            </a:extLst>
          </p:cNvPr>
          <p:cNvCxnSpPr>
            <a:cxnSpLocks/>
            <a:stCxn id="50" idx="1"/>
            <a:endCxn id="59" idx="1"/>
          </p:cNvCxnSpPr>
          <p:nvPr/>
        </p:nvCxnSpPr>
        <p:spPr>
          <a:xfrm rot="10800000" flipH="1" flipV="1">
            <a:off x="272354" y="3766166"/>
            <a:ext cx="691463" cy="931748"/>
          </a:xfrm>
          <a:prstGeom prst="bentConnector3">
            <a:avLst>
              <a:gd name="adj1" fmla="val -24795"/>
            </a:avLst>
          </a:prstGeom>
          <a:ln>
            <a:solidFill>
              <a:schemeClr val="accent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 : en angle 89">
            <a:extLst>
              <a:ext uri="{FF2B5EF4-FFF2-40B4-BE49-F238E27FC236}">
                <a16:creationId xmlns:a16="http://schemas.microsoft.com/office/drawing/2014/main" id="{28FE79B1-A4A6-4F82-AD5D-504045D7EE55}"/>
              </a:ext>
            </a:extLst>
          </p:cNvPr>
          <p:cNvCxnSpPr>
            <a:cxnSpLocks/>
            <a:stCxn id="44" idx="2"/>
            <a:endCxn id="50" idx="0"/>
          </p:cNvCxnSpPr>
          <p:nvPr/>
        </p:nvCxnSpPr>
        <p:spPr>
          <a:xfrm rot="16200000" flipH="1">
            <a:off x="745091" y="2673762"/>
            <a:ext cx="467175" cy="72346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13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D62261F-F748-47BA-97D7-2FFEFB07F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54" y="1719263"/>
            <a:ext cx="8549491" cy="976312"/>
          </a:xfr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3200" dirty="0" err="1">
                <a:solidFill>
                  <a:schemeClr val="bg2"/>
                </a:solidFill>
              </a:rPr>
              <a:t>Summary</a:t>
            </a:r>
            <a:r>
              <a:rPr lang="fr-FR" sz="3200" dirty="0">
                <a:solidFill>
                  <a:schemeClr val="bg2"/>
                </a:solidFill>
              </a:rPr>
              <a:t> : Management of the solution</a:t>
            </a:r>
          </a:p>
        </p:txBody>
      </p:sp>
    </p:spTree>
    <p:extLst>
      <p:ext uri="{BB962C8B-B14F-4D97-AF65-F5344CB8AC3E}">
        <p14:creationId xmlns:p14="http://schemas.microsoft.com/office/powerpoint/2010/main" val="34159887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Thème-Tenacy">
  <a:themeElements>
    <a:clrScheme name="Tenacy">
      <a:dk1>
        <a:srgbClr val="0A4650"/>
      </a:dk1>
      <a:lt1>
        <a:srgbClr val="267C6E"/>
      </a:lt1>
      <a:dk2>
        <a:srgbClr val="DEDEE9"/>
      </a:dk2>
      <a:lt2>
        <a:srgbClr val="F8F8F8"/>
      </a:lt2>
      <a:accent1>
        <a:srgbClr val="50EBD2"/>
      </a:accent1>
      <a:accent2>
        <a:srgbClr val="DCFAF6"/>
      </a:accent2>
      <a:accent3>
        <a:srgbClr val="61A0FF"/>
      </a:accent3>
      <a:accent4>
        <a:srgbClr val="DEEAFE"/>
      </a:accent4>
      <a:accent5>
        <a:srgbClr val="FFFFFF"/>
      </a:accent5>
      <a:accent6>
        <a:srgbClr val="FFFFFF"/>
      </a:accent6>
      <a:hlink>
        <a:srgbClr val="267C6E"/>
      </a:hlink>
      <a:folHlink>
        <a:srgbClr val="0A4650"/>
      </a:folHlink>
    </a:clrScheme>
    <a:fontScheme name="Montserrat - 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ème-Tenacy" id="{7AB33F58-ADCA-4865-A932-C2B4F86F708A}" vid="{1ABB58C9-B03E-4A91-AC5F-C463DE1A0ED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82708c-b575-4d4d-90e9-b83452e90ba2">
      <Terms xmlns="http://schemas.microsoft.com/office/infopath/2007/PartnerControls"/>
    </lcf76f155ced4ddcb4097134ff3c332f>
    <TaxCatchAll xmlns="aaa9d6ab-87b4-498c-9b13-720aa2fd17b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5CCF4CB3CDE74CB187A99B9224AE21" ma:contentTypeVersion="17" ma:contentTypeDescription="Crée un document." ma:contentTypeScope="" ma:versionID="988bee5172985524c6ae54caa7f341eb">
  <xsd:schema xmlns:xsd="http://www.w3.org/2001/XMLSchema" xmlns:xs="http://www.w3.org/2001/XMLSchema" xmlns:p="http://schemas.microsoft.com/office/2006/metadata/properties" xmlns:ns2="2c82708c-b575-4d4d-90e9-b83452e90ba2" xmlns:ns3="aaa9d6ab-87b4-498c-9b13-720aa2fd17b4" targetNamespace="http://schemas.microsoft.com/office/2006/metadata/properties" ma:root="true" ma:fieldsID="259622755a27493149571d10f8ac38ff" ns2:_="" ns3:_="">
    <xsd:import namespace="2c82708c-b575-4d4d-90e9-b83452e90ba2"/>
    <xsd:import namespace="aaa9d6ab-87b4-498c-9b13-720aa2fd17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2708c-b575-4d4d-90e9-b83452e90b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f12d7369-7041-4dcf-b85a-ed2e540114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9d6ab-87b4-498c-9b13-720aa2fd17b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c9be7a9-9713-4745-82ae-55297349cdeb}" ma:internalName="TaxCatchAll" ma:showField="CatchAllData" ma:web="aaa9d6ab-87b4-498c-9b13-720aa2fd17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6730B3-F27A-4EC0-9FE2-3B072F5A2FFE}">
  <ds:schemaRefs>
    <ds:schemaRef ds:uri="2c82708c-b575-4d4d-90e9-b83452e90ba2"/>
    <ds:schemaRef ds:uri="aaa9d6ab-87b4-498c-9b13-720aa2fd17b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06AB00-6182-4162-A403-A21EE8373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82708c-b575-4d4d-90e9-b83452e90ba2"/>
    <ds:schemaRef ds:uri="aaa9d6ab-87b4-498c-9b13-720aa2fd17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F5339C-1FBA-47D5-BAE8-0374DA1162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Thème-Tenacy (2)</Template>
  <TotalTime>2381</TotalTime>
  <Words>1432</Words>
  <Application>Microsoft Office PowerPoint</Application>
  <PresentationFormat>Affichage à l'écran (16:9)</PresentationFormat>
  <Paragraphs>278</Paragraphs>
  <Slides>25</Slides>
  <Notes>2</Notes>
  <HiddenSlides>1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5" baseType="lpstr">
      <vt:lpstr>Abadi</vt:lpstr>
      <vt:lpstr>Arial</vt:lpstr>
      <vt:lpstr>Calibri</vt:lpstr>
      <vt:lpstr>Courier New</vt:lpstr>
      <vt:lpstr>Montserrat</vt:lpstr>
      <vt:lpstr>Montserrat light</vt:lpstr>
      <vt:lpstr>Montserrat Medium</vt:lpstr>
      <vt:lpstr>Montserrat SemiBold</vt:lpstr>
      <vt:lpstr>Wingdings</vt:lpstr>
      <vt:lpstr>Thème-Tenacy</vt:lpstr>
      <vt:lpstr>1st Training Introduction to TENACY </vt:lpstr>
      <vt:lpstr>Interactions</vt:lpstr>
      <vt:lpstr>Présentation PowerPoint</vt:lpstr>
      <vt:lpstr>Main topics</vt:lpstr>
      <vt:lpstr>Security perimeters</vt:lpstr>
      <vt:lpstr>Security perimeters</vt:lpstr>
      <vt:lpstr>Functional Model</vt:lpstr>
      <vt:lpstr>Functional Model for apps and suppliers</vt:lpstr>
      <vt:lpstr>Présentation PowerPoint</vt:lpstr>
      <vt:lpstr>Summary</vt:lpstr>
      <vt:lpstr>Summary</vt:lpstr>
      <vt:lpstr>Summary</vt:lpstr>
      <vt:lpstr>Présentation PowerPoint</vt:lpstr>
      <vt:lpstr>Model</vt:lpstr>
      <vt:lpstr>Summary</vt:lpstr>
      <vt:lpstr>Summary – The system in all its states</vt:lpstr>
      <vt:lpstr>Measure modeling</vt:lpstr>
      <vt:lpstr>Measure modeling</vt:lpstr>
      <vt:lpstr>Measure modeling</vt:lpstr>
      <vt:lpstr>Create new items in measure catalog:</vt:lpstr>
      <vt:lpstr>In wich case a measure is operated ? (versus construction)</vt:lpstr>
      <vt:lpstr>Performance of measure</vt:lpstr>
      <vt:lpstr>Présentation PowerPoint</vt:lpstr>
      <vt:lpstr>Identify your safety goals and drive them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Clement DESCROIX</dc:creator>
  <cp:lastModifiedBy>Maxime ONAVE</cp:lastModifiedBy>
  <cp:revision>1</cp:revision>
  <dcterms:created xsi:type="dcterms:W3CDTF">2022-10-03T13:36:08Z</dcterms:created>
  <dcterms:modified xsi:type="dcterms:W3CDTF">2023-07-19T15:15:33Z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0x0101007C5CCF4CB3CDE74CB187A99B9224AE21</vt:lpwstr>
  </property>
  <property fmtid="{D5CDD505-2E9C-101B-9397-08002B2CF9AE}" pid="3" name="MediaServiceImageTags">
    <vt:lpwstr/>
  </property>
</Properties>
</file>